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8" r:id="rId3"/>
  </p:sldMasterIdLst>
  <p:notesMasterIdLst>
    <p:notesMasterId r:id="rId7"/>
  </p:notesMasterIdLst>
  <p:handoutMasterIdLst>
    <p:handoutMasterId r:id="rId16"/>
  </p:handoutMasterIdLst>
  <p:sldIdLst>
    <p:sldId id="675" r:id="rId4"/>
    <p:sldId id="757" r:id="rId5"/>
    <p:sldId id="716" r:id="rId6"/>
    <p:sldId id="735" r:id="rId8"/>
    <p:sldId id="781" r:id="rId9"/>
    <p:sldId id="540" r:id="rId10"/>
    <p:sldId id="834" r:id="rId11"/>
    <p:sldId id="782" r:id="rId12"/>
    <p:sldId id="783" r:id="rId13"/>
    <p:sldId id="784" r:id="rId14"/>
    <p:sldId id="789" r:id="rId15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</p:embeddedFontLst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" initials="1" lastIdx="1" clrIdx="0"/>
  <p:cmAuthor id="2" name="作者" initials="A" lastIdx="0" clrIdx="1"/>
  <p:cmAuthor id="3" name="81198" initials="8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46A6"/>
    <a:srgbClr val="026DC4"/>
    <a:srgbClr val="0267C0"/>
    <a:srgbClr val="0057FF"/>
    <a:srgbClr val="B8B8B8"/>
    <a:srgbClr val="B1CBFF"/>
    <a:srgbClr val="305FB4"/>
    <a:srgbClr val="0053FF"/>
    <a:srgbClr val="EF68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>
      <p:cViewPr varScale="1">
        <p:scale>
          <a:sx n="146" d="100"/>
          <a:sy n="146" d="100"/>
        </p:scale>
        <p:origin x="702" y="108"/>
      </p:cViewPr>
      <p:guideLst>
        <p:guide orient="horz" pos="1780"/>
        <p:guide pos="287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36000" cy="36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25.xml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sv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sv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sv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sv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sv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svg"/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îs1ïḓê"/>
          <p:cNvSpPr/>
          <p:nvPr userDrawn="1"/>
        </p:nvSpPr>
        <p:spPr>
          <a:xfrm>
            <a:off x="0" y="3291840"/>
            <a:ext cx="1751890" cy="1857374"/>
          </a:xfrm>
          <a:custGeom>
            <a:avLst/>
            <a:gdLst>
              <a:gd name="connsiteX0" fmla="*/ 618415 w 1751890"/>
              <a:gd name="connsiteY0" fmla="*/ 0 h 1857374"/>
              <a:gd name="connsiteX1" fmla="*/ 1751890 w 1751890"/>
              <a:gd name="connsiteY1" fmla="*/ 1133475 h 1857374"/>
              <a:gd name="connsiteX2" fmla="*/ 1493059 w 1751890"/>
              <a:gd name="connsiteY2" fmla="*/ 1854471 h 1857374"/>
              <a:gd name="connsiteX3" fmla="*/ 1490420 w 1751890"/>
              <a:gd name="connsiteY3" fmla="*/ 1857374 h 1857374"/>
              <a:gd name="connsiteX4" fmla="*/ 0 w 1751890"/>
              <a:gd name="connsiteY4" fmla="*/ 1857374 h 1857374"/>
              <a:gd name="connsiteX5" fmla="*/ 0 w 1751890"/>
              <a:gd name="connsiteY5" fmla="*/ 184272 h 1857374"/>
              <a:gd name="connsiteX6" fmla="*/ 78134 w 1751890"/>
              <a:gd name="connsiteY6" fmla="*/ 136805 h 1857374"/>
              <a:gd name="connsiteX7" fmla="*/ 618415 w 1751890"/>
              <a:gd name="connsiteY7" fmla="*/ 0 h 185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1890" h="1857374">
                <a:moveTo>
                  <a:pt x="618415" y="0"/>
                </a:moveTo>
                <a:cubicBezTo>
                  <a:pt x="1244416" y="0"/>
                  <a:pt x="1751890" y="507474"/>
                  <a:pt x="1751890" y="1133475"/>
                </a:cubicBezTo>
                <a:cubicBezTo>
                  <a:pt x="1751890" y="1407351"/>
                  <a:pt x="1654756" y="1658539"/>
                  <a:pt x="1493059" y="1854471"/>
                </a:cubicBezTo>
                <a:lnTo>
                  <a:pt x="1490420" y="1857374"/>
                </a:lnTo>
                <a:lnTo>
                  <a:pt x="0" y="1857374"/>
                </a:lnTo>
                <a:lnTo>
                  <a:pt x="0" y="184272"/>
                </a:lnTo>
                <a:lnTo>
                  <a:pt x="78134" y="136805"/>
                </a:lnTo>
                <a:cubicBezTo>
                  <a:pt x="238739" y="49558"/>
                  <a:pt x="422790" y="0"/>
                  <a:pt x="618415" y="0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2" name="ï$liḑé"/>
          <p:cNvSpPr/>
          <p:nvPr userDrawn="1"/>
        </p:nvSpPr>
        <p:spPr>
          <a:xfrm>
            <a:off x="5651500" y="843915"/>
            <a:ext cx="514350" cy="514350"/>
          </a:xfrm>
          <a:prstGeom prst="ellipse">
            <a:avLst/>
          </a:pr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9" name="iṥḻíḋè"/>
          <p:cNvSpPr/>
          <p:nvPr userDrawn="1"/>
        </p:nvSpPr>
        <p:spPr>
          <a:xfrm>
            <a:off x="6300135" y="2139529"/>
            <a:ext cx="2859739" cy="3066836"/>
          </a:xfrm>
          <a:custGeom>
            <a:avLst/>
            <a:gdLst>
              <a:gd name="connsiteX0" fmla="*/ 2463597 w 3862696"/>
              <a:gd name="connsiteY0" fmla="*/ 852 h 4142426"/>
              <a:gd name="connsiteX1" fmla="*/ 3855788 w 3862696"/>
              <a:gd name="connsiteY1" fmla="*/ 373889 h 4142426"/>
              <a:gd name="connsiteX2" fmla="*/ 3862696 w 3862696"/>
              <a:gd name="connsiteY2" fmla="*/ 378597 h 4142426"/>
              <a:gd name="connsiteX3" fmla="*/ 3862696 w 3862696"/>
              <a:gd name="connsiteY3" fmla="*/ 4142426 h 4142426"/>
              <a:gd name="connsiteX4" fmla="*/ 582470 w 3862696"/>
              <a:gd name="connsiteY4" fmla="*/ 4142426 h 4142426"/>
              <a:gd name="connsiteX5" fmla="*/ 480247 w 3862696"/>
              <a:gd name="connsiteY5" fmla="*/ 4014728 h 4142426"/>
              <a:gd name="connsiteX6" fmla="*/ 339532 w 3862696"/>
              <a:gd name="connsiteY6" fmla="*/ 3797139 h 4142426"/>
              <a:gd name="connsiteX7" fmla="*/ 1265995 w 3862696"/>
              <a:gd name="connsiteY7" fmla="*/ 339532 h 4142426"/>
              <a:gd name="connsiteX8" fmla="*/ 2463597 w 3862696"/>
              <a:gd name="connsiteY8" fmla="*/ 852 h 414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2696" h="4142426">
                <a:moveTo>
                  <a:pt x="2463597" y="852"/>
                </a:moveTo>
                <a:cubicBezTo>
                  <a:pt x="2953209" y="-11864"/>
                  <a:pt x="3438129" y="118070"/>
                  <a:pt x="3855788" y="373889"/>
                </a:cubicBezTo>
                <a:lnTo>
                  <a:pt x="3862696" y="378597"/>
                </a:lnTo>
                <a:lnTo>
                  <a:pt x="3862696" y="4142426"/>
                </a:lnTo>
                <a:lnTo>
                  <a:pt x="582470" y="4142426"/>
                </a:lnTo>
                <a:lnTo>
                  <a:pt x="480247" y="4014728"/>
                </a:lnTo>
                <a:cubicBezTo>
                  <a:pt x="430218" y="3945359"/>
                  <a:pt x="383217" y="3872803"/>
                  <a:pt x="339532" y="3797139"/>
                </a:cubicBezTo>
                <a:cubicBezTo>
                  <a:pt x="-359424" y="2586512"/>
                  <a:pt x="55368" y="1038488"/>
                  <a:pt x="1265995" y="339532"/>
                </a:cubicBezTo>
                <a:cubicBezTo>
                  <a:pt x="1644316" y="121108"/>
                  <a:pt x="2055586" y="11449"/>
                  <a:pt x="2463597" y="852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iṡlîdê"/>
          <p:cNvSpPr/>
          <p:nvPr userDrawn="1"/>
        </p:nvSpPr>
        <p:spPr>
          <a:xfrm>
            <a:off x="5053947" y="4304665"/>
            <a:ext cx="3138606" cy="901701"/>
          </a:xfrm>
          <a:custGeom>
            <a:avLst/>
            <a:gdLst>
              <a:gd name="connsiteX0" fmla="*/ 1677294 w 3570005"/>
              <a:gd name="connsiteY0" fmla="*/ 2674 h 1025639"/>
              <a:gd name="connsiteX1" fmla="*/ 1888969 w 3570005"/>
              <a:gd name="connsiteY1" fmla="*/ 2685 h 1025639"/>
              <a:gd name="connsiteX2" fmla="*/ 2860682 w 3570005"/>
              <a:gd name="connsiteY2" fmla="*/ 301674 h 1025639"/>
              <a:gd name="connsiteX3" fmla="*/ 3501815 w 3570005"/>
              <a:gd name="connsiteY3" fmla="*/ 915810 h 1025639"/>
              <a:gd name="connsiteX4" fmla="*/ 3570005 w 3570005"/>
              <a:gd name="connsiteY4" fmla="*/ 1025639 h 1025639"/>
              <a:gd name="connsiteX5" fmla="*/ 0 w 3570005"/>
              <a:gd name="connsiteY5" fmla="*/ 1025639 h 1025639"/>
              <a:gd name="connsiteX6" fmla="*/ 18563 w 3570005"/>
              <a:gd name="connsiteY6" fmla="*/ 991614 h 1025639"/>
              <a:gd name="connsiteX7" fmla="*/ 1677294 w 3570005"/>
              <a:gd name="connsiteY7" fmla="*/ 2674 h 10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0005" h="1025639">
                <a:moveTo>
                  <a:pt x="1677294" y="2674"/>
                </a:moveTo>
                <a:cubicBezTo>
                  <a:pt x="1747070" y="-867"/>
                  <a:pt x="1817689" y="-918"/>
                  <a:pt x="1888969" y="2685"/>
                </a:cubicBezTo>
                <a:cubicBezTo>
                  <a:pt x="2245368" y="20699"/>
                  <a:pt x="2576117" y="127935"/>
                  <a:pt x="2860682" y="301674"/>
                </a:cubicBezTo>
                <a:cubicBezTo>
                  <a:pt x="3116790" y="458038"/>
                  <a:pt x="3335490" y="668271"/>
                  <a:pt x="3501815" y="915810"/>
                </a:cubicBezTo>
                <a:lnTo>
                  <a:pt x="3570005" y="1025639"/>
                </a:lnTo>
                <a:lnTo>
                  <a:pt x="0" y="1025639"/>
                </a:lnTo>
                <a:lnTo>
                  <a:pt x="18563" y="991614"/>
                </a:lnTo>
                <a:cubicBezTo>
                  <a:pt x="366041" y="422483"/>
                  <a:pt x="979532" y="38085"/>
                  <a:pt x="1677294" y="2674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îs1ïḓê"/>
          <p:cNvSpPr/>
          <p:nvPr userDrawn="1"/>
        </p:nvSpPr>
        <p:spPr>
          <a:xfrm>
            <a:off x="0" y="3291840"/>
            <a:ext cx="1751890" cy="1857374"/>
          </a:xfrm>
          <a:custGeom>
            <a:avLst/>
            <a:gdLst>
              <a:gd name="connsiteX0" fmla="*/ 618415 w 1751890"/>
              <a:gd name="connsiteY0" fmla="*/ 0 h 1857374"/>
              <a:gd name="connsiteX1" fmla="*/ 1751890 w 1751890"/>
              <a:gd name="connsiteY1" fmla="*/ 1133475 h 1857374"/>
              <a:gd name="connsiteX2" fmla="*/ 1493059 w 1751890"/>
              <a:gd name="connsiteY2" fmla="*/ 1854471 h 1857374"/>
              <a:gd name="connsiteX3" fmla="*/ 1490420 w 1751890"/>
              <a:gd name="connsiteY3" fmla="*/ 1857374 h 1857374"/>
              <a:gd name="connsiteX4" fmla="*/ 0 w 1751890"/>
              <a:gd name="connsiteY4" fmla="*/ 1857374 h 1857374"/>
              <a:gd name="connsiteX5" fmla="*/ 0 w 1751890"/>
              <a:gd name="connsiteY5" fmla="*/ 184272 h 1857374"/>
              <a:gd name="connsiteX6" fmla="*/ 78134 w 1751890"/>
              <a:gd name="connsiteY6" fmla="*/ 136805 h 1857374"/>
              <a:gd name="connsiteX7" fmla="*/ 618415 w 1751890"/>
              <a:gd name="connsiteY7" fmla="*/ 0 h 185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1890" h="1857374">
                <a:moveTo>
                  <a:pt x="618415" y="0"/>
                </a:moveTo>
                <a:cubicBezTo>
                  <a:pt x="1244416" y="0"/>
                  <a:pt x="1751890" y="507474"/>
                  <a:pt x="1751890" y="1133475"/>
                </a:cubicBezTo>
                <a:cubicBezTo>
                  <a:pt x="1751890" y="1407351"/>
                  <a:pt x="1654756" y="1658539"/>
                  <a:pt x="1493059" y="1854471"/>
                </a:cubicBezTo>
                <a:lnTo>
                  <a:pt x="1490420" y="1857374"/>
                </a:lnTo>
                <a:lnTo>
                  <a:pt x="0" y="1857374"/>
                </a:lnTo>
                <a:lnTo>
                  <a:pt x="0" y="184272"/>
                </a:lnTo>
                <a:lnTo>
                  <a:pt x="78134" y="136805"/>
                </a:lnTo>
                <a:cubicBezTo>
                  <a:pt x="238739" y="49558"/>
                  <a:pt x="422790" y="0"/>
                  <a:pt x="618415" y="0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1" name="íṣḷidé"/>
          <p:cNvSpPr/>
          <p:nvPr userDrawn="1"/>
        </p:nvSpPr>
        <p:spPr>
          <a:xfrm>
            <a:off x="5651337" y="-20320"/>
            <a:ext cx="2953548" cy="2077248"/>
          </a:xfrm>
          <a:custGeom>
            <a:avLst/>
            <a:gdLst>
              <a:gd name="connsiteX0" fmla="*/ 128407 w 2953548"/>
              <a:gd name="connsiteY0" fmla="*/ 0 h 2077248"/>
              <a:gd name="connsiteX1" fmla="*/ 2825141 w 2953548"/>
              <a:gd name="connsiteY1" fmla="*/ 0 h 2077248"/>
              <a:gd name="connsiteX2" fmla="*/ 2837496 w 2953548"/>
              <a:gd name="connsiteY2" fmla="*/ 25647 h 2077248"/>
              <a:gd name="connsiteX3" fmla="*/ 2953548 w 2953548"/>
              <a:gd name="connsiteY3" fmla="*/ 600474 h 2077248"/>
              <a:gd name="connsiteX4" fmla="*/ 1476774 w 2953548"/>
              <a:gd name="connsiteY4" fmla="*/ 2077248 h 2077248"/>
              <a:gd name="connsiteX5" fmla="*/ 0 w 2953548"/>
              <a:gd name="connsiteY5" fmla="*/ 600474 h 2077248"/>
              <a:gd name="connsiteX6" fmla="*/ 116052 w 2953548"/>
              <a:gd name="connsiteY6" fmla="*/ 25647 h 20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3548" h="2077248">
                <a:moveTo>
                  <a:pt x="128407" y="0"/>
                </a:moveTo>
                <a:lnTo>
                  <a:pt x="2825141" y="0"/>
                </a:lnTo>
                <a:lnTo>
                  <a:pt x="2837496" y="25647"/>
                </a:lnTo>
                <a:cubicBezTo>
                  <a:pt x="2912225" y="202326"/>
                  <a:pt x="2953548" y="396574"/>
                  <a:pt x="2953548" y="600474"/>
                </a:cubicBezTo>
                <a:cubicBezTo>
                  <a:pt x="2953548" y="1416074"/>
                  <a:pt x="2292374" y="2077248"/>
                  <a:pt x="1476774" y="2077248"/>
                </a:cubicBezTo>
                <a:cubicBezTo>
                  <a:pt x="661174" y="2077248"/>
                  <a:pt x="0" y="1416074"/>
                  <a:pt x="0" y="600474"/>
                </a:cubicBezTo>
                <a:cubicBezTo>
                  <a:pt x="0" y="396574"/>
                  <a:pt x="41323" y="202326"/>
                  <a:pt x="116052" y="25647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2" name="ï$liḑé"/>
          <p:cNvSpPr/>
          <p:nvPr userDrawn="1"/>
        </p:nvSpPr>
        <p:spPr>
          <a:xfrm>
            <a:off x="8287385" y="1846580"/>
            <a:ext cx="514350" cy="514350"/>
          </a:xfrm>
          <a:prstGeom prst="ellipse">
            <a:avLst/>
          </a:pr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540068" y="75107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信息系统的基本要素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 userDrawn="1"/>
        </p:nvSpPr>
        <p:spPr>
          <a:xfrm>
            <a:off x="107950" y="230505"/>
            <a:ext cx="216535" cy="216535"/>
          </a:xfrm>
          <a:prstGeom prst="ellipse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32303231353833383b32303234383335383bd4b2bbb7cdbc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170" y="123825"/>
            <a:ext cx="323215" cy="323215"/>
          </a:xfrm>
          <a:prstGeom prst="rect">
            <a:avLst/>
          </a:prstGeom>
        </p:spPr>
      </p:pic>
      <p:pic>
        <p:nvPicPr>
          <p:cNvPr id="5" name="图片 4" descr="形状&#10;&#10;低可信度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5875"/>
            <a:ext cx="8920480" cy="2809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îs1ïḓê"/>
          <p:cNvSpPr/>
          <p:nvPr userDrawn="1"/>
        </p:nvSpPr>
        <p:spPr>
          <a:xfrm>
            <a:off x="0" y="3291840"/>
            <a:ext cx="1751890" cy="1857374"/>
          </a:xfrm>
          <a:custGeom>
            <a:avLst/>
            <a:gdLst>
              <a:gd name="connsiteX0" fmla="*/ 618415 w 1751890"/>
              <a:gd name="connsiteY0" fmla="*/ 0 h 1857374"/>
              <a:gd name="connsiteX1" fmla="*/ 1751890 w 1751890"/>
              <a:gd name="connsiteY1" fmla="*/ 1133475 h 1857374"/>
              <a:gd name="connsiteX2" fmla="*/ 1493059 w 1751890"/>
              <a:gd name="connsiteY2" fmla="*/ 1854471 h 1857374"/>
              <a:gd name="connsiteX3" fmla="*/ 1490420 w 1751890"/>
              <a:gd name="connsiteY3" fmla="*/ 1857374 h 1857374"/>
              <a:gd name="connsiteX4" fmla="*/ 0 w 1751890"/>
              <a:gd name="connsiteY4" fmla="*/ 1857374 h 1857374"/>
              <a:gd name="connsiteX5" fmla="*/ 0 w 1751890"/>
              <a:gd name="connsiteY5" fmla="*/ 184272 h 1857374"/>
              <a:gd name="connsiteX6" fmla="*/ 78134 w 1751890"/>
              <a:gd name="connsiteY6" fmla="*/ 136805 h 1857374"/>
              <a:gd name="connsiteX7" fmla="*/ 618415 w 1751890"/>
              <a:gd name="connsiteY7" fmla="*/ 0 h 185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1890" h="1857374">
                <a:moveTo>
                  <a:pt x="618415" y="0"/>
                </a:moveTo>
                <a:cubicBezTo>
                  <a:pt x="1244416" y="0"/>
                  <a:pt x="1751890" y="507474"/>
                  <a:pt x="1751890" y="1133475"/>
                </a:cubicBezTo>
                <a:cubicBezTo>
                  <a:pt x="1751890" y="1407351"/>
                  <a:pt x="1654756" y="1658539"/>
                  <a:pt x="1493059" y="1854471"/>
                </a:cubicBezTo>
                <a:lnTo>
                  <a:pt x="1490420" y="1857374"/>
                </a:lnTo>
                <a:lnTo>
                  <a:pt x="0" y="1857374"/>
                </a:lnTo>
                <a:lnTo>
                  <a:pt x="0" y="184272"/>
                </a:lnTo>
                <a:lnTo>
                  <a:pt x="78134" y="136805"/>
                </a:lnTo>
                <a:cubicBezTo>
                  <a:pt x="238739" y="49558"/>
                  <a:pt x="422790" y="0"/>
                  <a:pt x="618415" y="0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540068" y="75107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信息系统的基本要素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形状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-20320"/>
            <a:ext cx="8920480" cy="2809875"/>
          </a:xfrm>
          <a:prstGeom prst="rect">
            <a:avLst/>
          </a:prstGeom>
        </p:spPr>
      </p:pic>
      <p:sp>
        <p:nvSpPr>
          <p:cNvPr id="3" name="椭圆 2"/>
          <p:cNvSpPr/>
          <p:nvPr userDrawn="1"/>
        </p:nvSpPr>
        <p:spPr>
          <a:xfrm>
            <a:off x="107950" y="230505"/>
            <a:ext cx="216535" cy="216535"/>
          </a:xfrm>
          <a:prstGeom prst="ellipse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32303231353833383b32303234383335383bd4b2bbb7cdbc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170" y="123825"/>
            <a:ext cx="323215" cy="323215"/>
          </a:xfrm>
          <a:prstGeom prst="rect">
            <a:avLst/>
          </a:prstGeom>
        </p:spPr>
      </p:pic>
      <p:sp>
        <p:nvSpPr>
          <p:cNvPr id="29" name="iṥḻíḋè"/>
          <p:cNvSpPr/>
          <p:nvPr userDrawn="1"/>
        </p:nvSpPr>
        <p:spPr>
          <a:xfrm>
            <a:off x="6300135" y="2139529"/>
            <a:ext cx="2859739" cy="3066836"/>
          </a:xfrm>
          <a:custGeom>
            <a:avLst/>
            <a:gdLst>
              <a:gd name="connsiteX0" fmla="*/ 2463597 w 3862696"/>
              <a:gd name="connsiteY0" fmla="*/ 852 h 4142426"/>
              <a:gd name="connsiteX1" fmla="*/ 3855788 w 3862696"/>
              <a:gd name="connsiteY1" fmla="*/ 373889 h 4142426"/>
              <a:gd name="connsiteX2" fmla="*/ 3862696 w 3862696"/>
              <a:gd name="connsiteY2" fmla="*/ 378597 h 4142426"/>
              <a:gd name="connsiteX3" fmla="*/ 3862696 w 3862696"/>
              <a:gd name="connsiteY3" fmla="*/ 4142426 h 4142426"/>
              <a:gd name="connsiteX4" fmla="*/ 582470 w 3862696"/>
              <a:gd name="connsiteY4" fmla="*/ 4142426 h 4142426"/>
              <a:gd name="connsiteX5" fmla="*/ 480247 w 3862696"/>
              <a:gd name="connsiteY5" fmla="*/ 4014728 h 4142426"/>
              <a:gd name="connsiteX6" fmla="*/ 339532 w 3862696"/>
              <a:gd name="connsiteY6" fmla="*/ 3797139 h 4142426"/>
              <a:gd name="connsiteX7" fmla="*/ 1265995 w 3862696"/>
              <a:gd name="connsiteY7" fmla="*/ 339532 h 4142426"/>
              <a:gd name="connsiteX8" fmla="*/ 2463597 w 3862696"/>
              <a:gd name="connsiteY8" fmla="*/ 852 h 414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2696" h="4142426">
                <a:moveTo>
                  <a:pt x="2463597" y="852"/>
                </a:moveTo>
                <a:cubicBezTo>
                  <a:pt x="2953209" y="-11864"/>
                  <a:pt x="3438129" y="118070"/>
                  <a:pt x="3855788" y="373889"/>
                </a:cubicBezTo>
                <a:lnTo>
                  <a:pt x="3862696" y="378597"/>
                </a:lnTo>
                <a:lnTo>
                  <a:pt x="3862696" y="4142426"/>
                </a:lnTo>
                <a:lnTo>
                  <a:pt x="582470" y="4142426"/>
                </a:lnTo>
                <a:lnTo>
                  <a:pt x="480247" y="4014728"/>
                </a:lnTo>
                <a:cubicBezTo>
                  <a:pt x="430218" y="3945359"/>
                  <a:pt x="383217" y="3872803"/>
                  <a:pt x="339532" y="3797139"/>
                </a:cubicBezTo>
                <a:cubicBezTo>
                  <a:pt x="-359424" y="2586512"/>
                  <a:pt x="55368" y="1038488"/>
                  <a:pt x="1265995" y="339532"/>
                </a:cubicBezTo>
                <a:cubicBezTo>
                  <a:pt x="1644316" y="121108"/>
                  <a:pt x="2055586" y="11449"/>
                  <a:pt x="2463597" y="852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iṡlîdê"/>
          <p:cNvSpPr/>
          <p:nvPr userDrawn="1"/>
        </p:nvSpPr>
        <p:spPr>
          <a:xfrm>
            <a:off x="5053947" y="4304665"/>
            <a:ext cx="3138606" cy="901701"/>
          </a:xfrm>
          <a:custGeom>
            <a:avLst/>
            <a:gdLst>
              <a:gd name="connsiteX0" fmla="*/ 1677294 w 3570005"/>
              <a:gd name="connsiteY0" fmla="*/ 2674 h 1025639"/>
              <a:gd name="connsiteX1" fmla="*/ 1888969 w 3570005"/>
              <a:gd name="connsiteY1" fmla="*/ 2685 h 1025639"/>
              <a:gd name="connsiteX2" fmla="*/ 2860682 w 3570005"/>
              <a:gd name="connsiteY2" fmla="*/ 301674 h 1025639"/>
              <a:gd name="connsiteX3" fmla="*/ 3501815 w 3570005"/>
              <a:gd name="connsiteY3" fmla="*/ 915810 h 1025639"/>
              <a:gd name="connsiteX4" fmla="*/ 3570005 w 3570005"/>
              <a:gd name="connsiteY4" fmla="*/ 1025639 h 1025639"/>
              <a:gd name="connsiteX5" fmla="*/ 0 w 3570005"/>
              <a:gd name="connsiteY5" fmla="*/ 1025639 h 1025639"/>
              <a:gd name="connsiteX6" fmla="*/ 18563 w 3570005"/>
              <a:gd name="connsiteY6" fmla="*/ 991614 h 1025639"/>
              <a:gd name="connsiteX7" fmla="*/ 1677294 w 3570005"/>
              <a:gd name="connsiteY7" fmla="*/ 2674 h 10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0005" h="1025639">
                <a:moveTo>
                  <a:pt x="1677294" y="2674"/>
                </a:moveTo>
                <a:cubicBezTo>
                  <a:pt x="1747070" y="-867"/>
                  <a:pt x="1817689" y="-918"/>
                  <a:pt x="1888969" y="2685"/>
                </a:cubicBezTo>
                <a:cubicBezTo>
                  <a:pt x="2245368" y="20699"/>
                  <a:pt x="2576117" y="127935"/>
                  <a:pt x="2860682" y="301674"/>
                </a:cubicBezTo>
                <a:cubicBezTo>
                  <a:pt x="3116790" y="458038"/>
                  <a:pt x="3335490" y="668271"/>
                  <a:pt x="3501815" y="915810"/>
                </a:cubicBezTo>
                <a:lnTo>
                  <a:pt x="3570005" y="1025639"/>
                </a:lnTo>
                <a:lnTo>
                  <a:pt x="0" y="1025639"/>
                </a:lnTo>
                <a:lnTo>
                  <a:pt x="18563" y="991614"/>
                </a:lnTo>
                <a:cubicBezTo>
                  <a:pt x="366041" y="422483"/>
                  <a:pt x="979532" y="38085"/>
                  <a:pt x="1677294" y="2674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îs1ïḓê"/>
          <p:cNvSpPr/>
          <p:nvPr userDrawn="1"/>
        </p:nvSpPr>
        <p:spPr>
          <a:xfrm>
            <a:off x="0" y="3291840"/>
            <a:ext cx="1751890" cy="1857374"/>
          </a:xfrm>
          <a:custGeom>
            <a:avLst/>
            <a:gdLst>
              <a:gd name="connsiteX0" fmla="*/ 618415 w 1751890"/>
              <a:gd name="connsiteY0" fmla="*/ 0 h 1857374"/>
              <a:gd name="connsiteX1" fmla="*/ 1751890 w 1751890"/>
              <a:gd name="connsiteY1" fmla="*/ 1133475 h 1857374"/>
              <a:gd name="connsiteX2" fmla="*/ 1493059 w 1751890"/>
              <a:gd name="connsiteY2" fmla="*/ 1854471 h 1857374"/>
              <a:gd name="connsiteX3" fmla="*/ 1490420 w 1751890"/>
              <a:gd name="connsiteY3" fmla="*/ 1857374 h 1857374"/>
              <a:gd name="connsiteX4" fmla="*/ 0 w 1751890"/>
              <a:gd name="connsiteY4" fmla="*/ 1857374 h 1857374"/>
              <a:gd name="connsiteX5" fmla="*/ 0 w 1751890"/>
              <a:gd name="connsiteY5" fmla="*/ 184272 h 1857374"/>
              <a:gd name="connsiteX6" fmla="*/ 78134 w 1751890"/>
              <a:gd name="connsiteY6" fmla="*/ 136805 h 1857374"/>
              <a:gd name="connsiteX7" fmla="*/ 618415 w 1751890"/>
              <a:gd name="connsiteY7" fmla="*/ 0 h 185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1890" h="1857374">
                <a:moveTo>
                  <a:pt x="618415" y="0"/>
                </a:moveTo>
                <a:cubicBezTo>
                  <a:pt x="1244416" y="0"/>
                  <a:pt x="1751890" y="507474"/>
                  <a:pt x="1751890" y="1133475"/>
                </a:cubicBezTo>
                <a:cubicBezTo>
                  <a:pt x="1751890" y="1407351"/>
                  <a:pt x="1654756" y="1658539"/>
                  <a:pt x="1493059" y="1854471"/>
                </a:cubicBezTo>
                <a:lnTo>
                  <a:pt x="1490420" y="1857374"/>
                </a:lnTo>
                <a:lnTo>
                  <a:pt x="0" y="1857374"/>
                </a:lnTo>
                <a:lnTo>
                  <a:pt x="0" y="184272"/>
                </a:lnTo>
                <a:lnTo>
                  <a:pt x="78134" y="136805"/>
                </a:lnTo>
                <a:cubicBezTo>
                  <a:pt x="238739" y="49558"/>
                  <a:pt x="422790" y="0"/>
                  <a:pt x="618415" y="0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540068" y="75107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信息系统的基本要素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形状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-20320"/>
            <a:ext cx="8920480" cy="2809875"/>
          </a:xfrm>
          <a:prstGeom prst="rect">
            <a:avLst/>
          </a:prstGeom>
        </p:spPr>
      </p:pic>
      <p:sp>
        <p:nvSpPr>
          <p:cNvPr id="3" name="椭圆 2"/>
          <p:cNvSpPr/>
          <p:nvPr userDrawn="1"/>
        </p:nvSpPr>
        <p:spPr>
          <a:xfrm>
            <a:off x="107950" y="230505"/>
            <a:ext cx="216535" cy="216535"/>
          </a:xfrm>
          <a:prstGeom prst="ellipse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32303231353833383b32303234383335383bd4b2bbb7cdbc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170" y="123825"/>
            <a:ext cx="323215" cy="323215"/>
          </a:xfrm>
          <a:prstGeom prst="rect">
            <a:avLst/>
          </a:prstGeom>
        </p:spPr>
      </p:pic>
      <p:sp>
        <p:nvSpPr>
          <p:cNvPr id="29" name="iṥḻíḋè"/>
          <p:cNvSpPr/>
          <p:nvPr userDrawn="1"/>
        </p:nvSpPr>
        <p:spPr>
          <a:xfrm>
            <a:off x="6300135" y="2139529"/>
            <a:ext cx="2859739" cy="3066836"/>
          </a:xfrm>
          <a:custGeom>
            <a:avLst/>
            <a:gdLst>
              <a:gd name="connsiteX0" fmla="*/ 2463597 w 3862696"/>
              <a:gd name="connsiteY0" fmla="*/ 852 h 4142426"/>
              <a:gd name="connsiteX1" fmla="*/ 3855788 w 3862696"/>
              <a:gd name="connsiteY1" fmla="*/ 373889 h 4142426"/>
              <a:gd name="connsiteX2" fmla="*/ 3862696 w 3862696"/>
              <a:gd name="connsiteY2" fmla="*/ 378597 h 4142426"/>
              <a:gd name="connsiteX3" fmla="*/ 3862696 w 3862696"/>
              <a:gd name="connsiteY3" fmla="*/ 4142426 h 4142426"/>
              <a:gd name="connsiteX4" fmla="*/ 582470 w 3862696"/>
              <a:gd name="connsiteY4" fmla="*/ 4142426 h 4142426"/>
              <a:gd name="connsiteX5" fmla="*/ 480247 w 3862696"/>
              <a:gd name="connsiteY5" fmla="*/ 4014728 h 4142426"/>
              <a:gd name="connsiteX6" fmla="*/ 339532 w 3862696"/>
              <a:gd name="connsiteY6" fmla="*/ 3797139 h 4142426"/>
              <a:gd name="connsiteX7" fmla="*/ 1265995 w 3862696"/>
              <a:gd name="connsiteY7" fmla="*/ 339532 h 4142426"/>
              <a:gd name="connsiteX8" fmla="*/ 2463597 w 3862696"/>
              <a:gd name="connsiteY8" fmla="*/ 852 h 414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2696" h="4142426">
                <a:moveTo>
                  <a:pt x="2463597" y="852"/>
                </a:moveTo>
                <a:cubicBezTo>
                  <a:pt x="2953209" y="-11864"/>
                  <a:pt x="3438129" y="118070"/>
                  <a:pt x="3855788" y="373889"/>
                </a:cubicBezTo>
                <a:lnTo>
                  <a:pt x="3862696" y="378597"/>
                </a:lnTo>
                <a:lnTo>
                  <a:pt x="3862696" y="4142426"/>
                </a:lnTo>
                <a:lnTo>
                  <a:pt x="582470" y="4142426"/>
                </a:lnTo>
                <a:lnTo>
                  <a:pt x="480247" y="4014728"/>
                </a:lnTo>
                <a:cubicBezTo>
                  <a:pt x="430218" y="3945359"/>
                  <a:pt x="383217" y="3872803"/>
                  <a:pt x="339532" y="3797139"/>
                </a:cubicBezTo>
                <a:cubicBezTo>
                  <a:pt x="-359424" y="2586512"/>
                  <a:pt x="55368" y="1038488"/>
                  <a:pt x="1265995" y="339532"/>
                </a:cubicBezTo>
                <a:cubicBezTo>
                  <a:pt x="1644316" y="121108"/>
                  <a:pt x="2055586" y="11449"/>
                  <a:pt x="2463597" y="852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iṡlîdê"/>
          <p:cNvSpPr/>
          <p:nvPr userDrawn="1"/>
        </p:nvSpPr>
        <p:spPr>
          <a:xfrm>
            <a:off x="5053947" y="4304665"/>
            <a:ext cx="3138606" cy="901701"/>
          </a:xfrm>
          <a:custGeom>
            <a:avLst/>
            <a:gdLst>
              <a:gd name="connsiteX0" fmla="*/ 1677294 w 3570005"/>
              <a:gd name="connsiteY0" fmla="*/ 2674 h 1025639"/>
              <a:gd name="connsiteX1" fmla="*/ 1888969 w 3570005"/>
              <a:gd name="connsiteY1" fmla="*/ 2685 h 1025639"/>
              <a:gd name="connsiteX2" fmla="*/ 2860682 w 3570005"/>
              <a:gd name="connsiteY2" fmla="*/ 301674 h 1025639"/>
              <a:gd name="connsiteX3" fmla="*/ 3501815 w 3570005"/>
              <a:gd name="connsiteY3" fmla="*/ 915810 h 1025639"/>
              <a:gd name="connsiteX4" fmla="*/ 3570005 w 3570005"/>
              <a:gd name="connsiteY4" fmla="*/ 1025639 h 1025639"/>
              <a:gd name="connsiteX5" fmla="*/ 0 w 3570005"/>
              <a:gd name="connsiteY5" fmla="*/ 1025639 h 1025639"/>
              <a:gd name="connsiteX6" fmla="*/ 18563 w 3570005"/>
              <a:gd name="connsiteY6" fmla="*/ 991614 h 1025639"/>
              <a:gd name="connsiteX7" fmla="*/ 1677294 w 3570005"/>
              <a:gd name="connsiteY7" fmla="*/ 2674 h 10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0005" h="1025639">
                <a:moveTo>
                  <a:pt x="1677294" y="2674"/>
                </a:moveTo>
                <a:cubicBezTo>
                  <a:pt x="1747070" y="-867"/>
                  <a:pt x="1817689" y="-918"/>
                  <a:pt x="1888969" y="2685"/>
                </a:cubicBezTo>
                <a:cubicBezTo>
                  <a:pt x="2245368" y="20699"/>
                  <a:pt x="2576117" y="127935"/>
                  <a:pt x="2860682" y="301674"/>
                </a:cubicBezTo>
                <a:cubicBezTo>
                  <a:pt x="3116790" y="458038"/>
                  <a:pt x="3335490" y="668271"/>
                  <a:pt x="3501815" y="915810"/>
                </a:cubicBezTo>
                <a:lnTo>
                  <a:pt x="3570005" y="1025639"/>
                </a:lnTo>
                <a:lnTo>
                  <a:pt x="0" y="1025639"/>
                </a:lnTo>
                <a:lnTo>
                  <a:pt x="18563" y="991614"/>
                </a:lnTo>
                <a:cubicBezTo>
                  <a:pt x="366041" y="422483"/>
                  <a:pt x="979532" y="38085"/>
                  <a:pt x="1677294" y="2674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îs1ïḓê"/>
          <p:cNvSpPr/>
          <p:nvPr userDrawn="1"/>
        </p:nvSpPr>
        <p:spPr>
          <a:xfrm>
            <a:off x="0" y="3291840"/>
            <a:ext cx="1751890" cy="1857374"/>
          </a:xfrm>
          <a:custGeom>
            <a:avLst/>
            <a:gdLst>
              <a:gd name="connsiteX0" fmla="*/ 618415 w 1751890"/>
              <a:gd name="connsiteY0" fmla="*/ 0 h 1857374"/>
              <a:gd name="connsiteX1" fmla="*/ 1751890 w 1751890"/>
              <a:gd name="connsiteY1" fmla="*/ 1133475 h 1857374"/>
              <a:gd name="connsiteX2" fmla="*/ 1493059 w 1751890"/>
              <a:gd name="connsiteY2" fmla="*/ 1854471 h 1857374"/>
              <a:gd name="connsiteX3" fmla="*/ 1490420 w 1751890"/>
              <a:gd name="connsiteY3" fmla="*/ 1857374 h 1857374"/>
              <a:gd name="connsiteX4" fmla="*/ 0 w 1751890"/>
              <a:gd name="connsiteY4" fmla="*/ 1857374 h 1857374"/>
              <a:gd name="connsiteX5" fmla="*/ 0 w 1751890"/>
              <a:gd name="connsiteY5" fmla="*/ 184272 h 1857374"/>
              <a:gd name="connsiteX6" fmla="*/ 78134 w 1751890"/>
              <a:gd name="connsiteY6" fmla="*/ 136805 h 1857374"/>
              <a:gd name="connsiteX7" fmla="*/ 618415 w 1751890"/>
              <a:gd name="connsiteY7" fmla="*/ 0 h 185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1890" h="1857374">
                <a:moveTo>
                  <a:pt x="618415" y="0"/>
                </a:moveTo>
                <a:cubicBezTo>
                  <a:pt x="1244416" y="0"/>
                  <a:pt x="1751890" y="507474"/>
                  <a:pt x="1751890" y="1133475"/>
                </a:cubicBezTo>
                <a:cubicBezTo>
                  <a:pt x="1751890" y="1407351"/>
                  <a:pt x="1654756" y="1658539"/>
                  <a:pt x="1493059" y="1854471"/>
                </a:cubicBezTo>
                <a:lnTo>
                  <a:pt x="1490420" y="1857374"/>
                </a:lnTo>
                <a:lnTo>
                  <a:pt x="0" y="1857374"/>
                </a:lnTo>
                <a:lnTo>
                  <a:pt x="0" y="184272"/>
                </a:lnTo>
                <a:lnTo>
                  <a:pt x="78134" y="136805"/>
                </a:lnTo>
                <a:cubicBezTo>
                  <a:pt x="238739" y="49558"/>
                  <a:pt x="422790" y="0"/>
                  <a:pt x="618415" y="0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540068" y="75107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信息系统的基本要素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形状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-20320"/>
            <a:ext cx="8920480" cy="2809875"/>
          </a:xfrm>
          <a:prstGeom prst="rect">
            <a:avLst/>
          </a:prstGeom>
        </p:spPr>
      </p:pic>
      <p:sp>
        <p:nvSpPr>
          <p:cNvPr id="3" name="椭圆 2"/>
          <p:cNvSpPr/>
          <p:nvPr userDrawn="1"/>
        </p:nvSpPr>
        <p:spPr>
          <a:xfrm>
            <a:off x="107950" y="230505"/>
            <a:ext cx="216535" cy="216535"/>
          </a:xfrm>
          <a:prstGeom prst="ellipse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32303231353833383b32303234383335383bd4b2bbb7cdbc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170" y="123825"/>
            <a:ext cx="323215" cy="323215"/>
          </a:xfrm>
          <a:prstGeom prst="rect">
            <a:avLst/>
          </a:prstGeom>
        </p:spPr>
      </p:pic>
      <p:sp>
        <p:nvSpPr>
          <p:cNvPr id="29" name="iṥḻíḋè"/>
          <p:cNvSpPr/>
          <p:nvPr userDrawn="1"/>
        </p:nvSpPr>
        <p:spPr>
          <a:xfrm>
            <a:off x="6300135" y="2139529"/>
            <a:ext cx="2859739" cy="3066836"/>
          </a:xfrm>
          <a:custGeom>
            <a:avLst/>
            <a:gdLst>
              <a:gd name="connsiteX0" fmla="*/ 2463597 w 3862696"/>
              <a:gd name="connsiteY0" fmla="*/ 852 h 4142426"/>
              <a:gd name="connsiteX1" fmla="*/ 3855788 w 3862696"/>
              <a:gd name="connsiteY1" fmla="*/ 373889 h 4142426"/>
              <a:gd name="connsiteX2" fmla="*/ 3862696 w 3862696"/>
              <a:gd name="connsiteY2" fmla="*/ 378597 h 4142426"/>
              <a:gd name="connsiteX3" fmla="*/ 3862696 w 3862696"/>
              <a:gd name="connsiteY3" fmla="*/ 4142426 h 4142426"/>
              <a:gd name="connsiteX4" fmla="*/ 582470 w 3862696"/>
              <a:gd name="connsiteY4" fmla="*/ 4142426 h 4142426"/>
              <a:gd name="connsiteX5" fmla="*/ 480247 w 3862696"/>
              <a:gd name="connsiteY5" fmla="*/ 4014728 h 4142426"/>
              <a:gd name="connsiteX6" fmla="*/ 339532 w 3862696"/>
              <a:gd name="connsiteY6" fmla="*/ 3797139 h 4142426"/>
              <a:gd name="connsiteX7" fmla="*/ 1265995 w 3862696"/>
              <a:gd name="connsiteY7" fmla="*/ 339532 h 4142426"/>
              <a:gd name="connsiteX8" fmla="*/ 2463597 w 3862696"/>
              <a:gd name="connsiteY8" fmla="*/ 852 h 414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2696" h="4142426">
                <a:moveTo>
                  <a:pt x="2463597" y="852"/>
                </a:moveTo>
                <a:cubicBezTo>
                  <a:pt x="2953209" y="-11864"/>
                  <a:pt x="3438129" y="118070"/>
                  <a:pt x="3855788" y="373889"/>
                </a:cubicBezTo>
                <a:lnTo>
                  <a:pt x="3862696" y="378597"/>
                </a:lnTo>
                <a:lnTo>
                  <a:pt x="3862696" y="4142426"/>
                </a:lnTo>
                <a:lnTo>
                  <a:pt x="582470" y="4142426"/>
                </a:lnTo>
                <a:lnTo>
                  <a:pt x="480247" y="4014728"/>
                </a:lnTo>
                <a:cubicBezTo>
                  <a:pt x="430218" y="3945359"/>
                  <a:pt x="383217" y="3872803"/>
                  <a:pt x="339532" y="3797139"/>
                </a:cubicBezTo>
                <a:cubicBezTo>
                  <a:pt x="-359424" y="2586512"/>
                  <a:pt x="55368" y="1038488"/>
                  <a:pt x="1265995" y="339532"/>
                </a:cubicBezTo>
                <a:cubicBezTo>
                  <a:pt x="1644316" y="121108"/>
                  <a:pt x="2055586" y="11449"/>
                  <a:pt x="2463597" y="852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iṡlîdê"/>
          <p:cNvSpPr/>
          <p:nvPr userDrawn="1"/>
        </p:nvSpPr>
        <p:spPr>
          <a:xfrm>
            <a:off x="5053947" y="4304665"/>
            <a:ext cx="3138606" cy="901701"/>
          </a:xfrm>
          <a:custGeom>
            <a:avLst/>
            <a:gdLst>
              <a:gd name="connsiteX0" fmla="*/ 1677294 w 3570005"/>
              <a:gd name="connsiteY0" fmla="*/ 2674 h 1025639"/>
              <a:gd name="connsiteX1" fmla="*/ 1888969 w 3570005"/>
              <a:gd name="connsiteY1" fmla="*/ 2685 h 1025639"/>
              <a:gd name="connsiteX2" fmla="*/ 2860682 w 3570005"/>
              <a:gd name="connsiteY2" fmla="*/ 301674 h 1025639"/>
              <a:gd name="connsiteX3" fmla="*/ 3501815 w 3570005"/>
              <a:gd name="connsiteY3" fmla="*/ 915810 h 1025639"/>
              <a:gd name="connsiteX4" fmla="*/ 3570005 w 3570005"/>
              <a:gd name="connsiteY4" fmla="*/ 1025639 h 1025639"/>
              <a:gd name="connsiteX5" fmla="*/ 0 w 3570005"/>
              <a:gd name="connsiteY5" fmla="*/ 1025639 h 1025639"/>
              <a:gd name="connsiteX6" fmla="*/ 18563 w 3570005"/>
              <a:gd name="connsiteY6" fmla="*/ 991614 h 1025639"/>
              <a:gd name="connsiteX7" fmla="*/ 1677294 w 3570005"/>
              <a:gd name="connsiteY7" fmla="*/ 2674 h 10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0005" h="1025639">
                <a:moveTo>
                  <a:pt x="1677294" y="2674"/>
                </a:moveTo>
                <a:cubicBezTo>
                  <a:pt x="1747070" y="-867"/>
                  <a:pt x="1817689" y="-918"/>
                  <a:pt x="1888969" y="2685"/>
                </a:cubicBezTo>
                <a:cubicBezTo>
                  <a:pt x="2245368" y="20699"/>
                  <a:pt x="2576117" y="127935"/>
                  <a:pt x="2860682" y="301674"/>
                </a:cubicBezTo>
                <a:cubicBezTo>
                  <a:pt x="3116790" y="458038"/>
                  <a:pt x="3335490" y="668271"/>
                  <a:pt x="3501815" y="915810"/>
                </a:cubicBezTo>
                <a:lnTo>
                  <a:pt x="3570005" y="1025639"/>
                </a:lnTo>
                <a:lnTo>
                  <a:pt x="0" y="1025639"/>
                </a:lnTo>
                <a:lnTo>
                  <a:pt x="18563" y="991614"/>
                </a:lnTo>
                <a:cubicBezTo>
                  <a:pt x="366041" y="422483"/>
                  <a:pt x="979532" y="38085"/>
                  <a:pt x="1677294" y="2674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495300" y="1365885"/>
            <a:ext cx="4559046" cy="275809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zh-CN" altLang="en-US" sz="4950" b="1" dirty="0">
                <a:solidFill>
                  <a:srgbClr val="080808"/>
                </a:solidFill>
              </a:defRPr>
            </a:lvl1pPr>
          </a:lstStyle>
          <a:p>
            <a:pPr lvl="0" defTabSz="914400"/>
            <a:r>
              <a:rPr lang="en-US" altLang="zh-CN" dirty="0"/>
              <a:t>Click to edit </a:t>
            </a:r>
            <a:br>
              <a:rPr lang="en-US" altLang="zh-CN" dirty="0"/>
            </a:br>
            <a:r>
              <a:rPr lang="en-US" altLang="zh-CN" dirty="0"/>
              <a:t>Master title style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 rot="16200000">
            <a:off x="7207123" y="2533830"/>
            <a:ext cx="2481265" cy="40189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spcBef>
                <a:spcPts val="0"/>
              </a:spcBef>
              <a:buNone/>
              <a:defRPr lang="zh-CN" altLang="en-US" sz="1350">
                <a:solidFill>
                  <a:srgbClr val="080808"/>
                </a:solidFill>
              </a:defRPr>
            </a:lvl1pPr>
          </a:lstStyle>
          <a:p>
            <a:pPr marL="228600" lvl="0" indent="-228600" defTabSz="914400"/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5054346" y="4378372"/>
            <a:ext cx="3584829" cy="222203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altLang="zh-CN" sz="900" b="0" smtClean="0">
                <a:solidFill>
                  <a:srgbClr val="080808"/>
                </a:solidFill>
              </a:defRPr>
            </a:lvl1pPr>
            <a:lvl2pPr>
              <a:defRPr lang="en-US" altLang="zh-CN" sz="1200" smtClean="0"/>
            </a:lvl2pPr>
            <a:lvl3pPr>
              <a:defRPr lang="en-US" altLang="zh-CN" sz="1050" smtClean="0"/>
            </a:lvl3pPr>
            <a:lvl4pPr>
              <a:defRPr lang="en-US" altLang="zh-CN" sz="900" smtClean="0"/>
            </a:lvl4pPr>
            <a:lvl5pPr>
              <a:defRPr lang="zh-CN" altLang="en-US" sz="900"/>
            </a:lvl5pPr>
          </a:lstStyle>
          <a:p>
            <a:r>
              <a:rPr lang="en-US" altLang="zh-CN" dirty="0"/>
              <a:t>Speaker name and title</a:t>
            </a:r>
            <a:endParaRPr lang="en-US" altLang="zh-CN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" y="542925"/>
            <a:ext cx="779318" cy="222203"/>
          </a:xfrm>
        </p:spPr>
        <p:txBody>
          <a:bodyPr vert="horz" wrap="none" lIns="91440" tIns="45720" rIns="91440" bIns="45720" rtlCol="0" anchor="ctr">
            <a:normAutofit/>
          </a:bodyPr>
          <a:lstStyle>
            <a:lvl1pPr marL="0" indent="0">
              <a:buNone/>
              <a:defRPr lang="en-US" altLang="zh-CN" sz="900" b="0" smtClean="0">
                <a:solidFill>
                  <a:srgbClr val="080808"/>
                </a:solidFill>
              </a:defRPr>
            </a:lvl1pPr>
            <a:lvl2pPr>
              <a:defRPr lang="en-US" altLang="zh-CN" sz="1200" smtClean="0"/>
            </a:lvl2pPr>
            <a:lvl3pPr>
              <a:defRPr lang="en-US" altLang="zh-CN" sz="1050" smtClean="0"/>
            </a:lvl3pPr>
            <a:lvl4pPr>
              <a:defRPr lang="en-US" altLang="zh-CN" sz="900" smtClean="0"/>
            </a:lvl4pPr>
            <a:lvl5pPr>
              <a:defRPr lang="zh-CN" altLang="en-US" sz="900"/>
            </a:lvl5pPr>
          </a:lstStyle>
          <a:p>
            <a:r>
              <a:rPr lang="en-US" altLang="zh-CN" dirty="0"/>
              <a:t>LGOO HERE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讲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fld id="{76168A59-6D68-4B1D-976C-846579BDD7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fld id="{C995830D-09B5-49FC-859C-960B5F3DDDE4}" type="slidenum">
              <a:rPr lang="zh-CN" altLang="en-US" smtClean="0"/>
            </a:fld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0" y="964096"/>
            <a:ext cx="9144000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6472" y="0"/>
            <a:ext cx="1971000" cy="4074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îs1ïḓê"/>
          <p:cNvSpPr/>
          <p:nvPr userDrawn="1"/>
        </p:nvSpPr>
        <p:spPr>
          <a:xfrm>
            <a:off x="0" y="3291840"/>
            <a:ext cx="1751890" cy="1857374"/>
          </a:xfrm>
          <a:custGeom>
            <a:avLst/>
            <a:gdLst>
              <a:gd name="connsiteX0" fmla="*/ 618415 w 1751890"/>
              <a:gd name="connsiteY0" fmla="*/ 0 h 1857374"/>
              <a:gd name="connsiteX1" fmla="*/ 1751890 w 1751890"/>
              <a:gd name="connsiteY1" fmla="*/ 1133475 h 1857374"/>
              <a:gd name="connsiteX2" fmla="*/ 1493059 w 1751890"/>
              <a:gd name="connsiteY2" fmla="*/ 1854471 h 1857374"/>
              <a:gd name="connsiteX3" fmla="*/ 1490420 w 1751890"/>
              <a:gd name="connsiteY3" fmla="*/ 1857374 h 1857374"/>
              <a:gd name="connsiteX4" fmla="*/ 0 w 1751890"/>
              <a:gd name="connsiteY4" fmla="*/ 1857374 h 1857374"/>
              <a:gd name="connsiteX5" fmla="*/ 0 w 1751890"/>
              <a:gd name="connsiteY5" fmla="*/ 184272 h 1857374"/>
              <a:gd name="connsiteX6" fmla="*/ 78134 w 1751890"/>
              <a:gd name="connsiteY6" fmla="*/ 136805 h 1857374"/>
              <a:gd name="connsiteX7" fmla="*/ 618415 w 1751890"/>
              <a:gd name="connsiteY7" fmla="*/ 0 h 185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1890" h="1857374">
                <a:moveTo>
                  <a:pt x="618415" y="0"/>
                </a:moveTo>
                <a:cubicBezTo>
                  <a:pt x="1244416" y="0"/>
                  <a:pt x="1751890" y="507474"/>
                  <a:pt x="1751890" y="1133475"/>
                </a:cubicBezTo>
                <a:cubicBezTo>
                  <a:pt x="1751890" y="1407351"/>
                  <a:pt x="1654756" y="1658539"/>
                  <a:pt x="1493059" y="1854471"/>
                </a:cubicBezTo>
                <a:lnTo>
                  <a:pt x="1490420" y="1857374"/>
                </a:lnTo>
                <a:lnTo>
                  <a:pt x="0" y="1857374"/>
                </a:lnTo>
                <a:lnTo>
                  <a:pt x="0" y="184272"/>
                </a:lnTo>
                <a:lnTo>
                  <a:pt x="78134" y="136805"/>
                </a:lnTo>
                <a:cubicBezTo>
                  <a:pt x="238739" y="49558"/>
                  <a:pt x="422790" y="0"/>
                  <a:pt x="618415" y="0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2" name="ï$liḑé"/>
          <p:cNvSpPr/>
          <p:nvPr userDrawn="1"/>
        </p:nvSpPr>
        <p:spPr>
          <a:xfrm>
            <a:off x="5651500" y="843915"/>
            <a:ext cx="514350" cy="514350"/>
          </a:xfrm>
          <a:prstGeom prst="ellipse">
            <a:avLst/>
          </a:pr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29" name="iṥḻíḋè"/>
          <p:cNvSpPr/>
          <p:nvPr userDrawn="1"/>
        </p:nvSpPr>
        <p:spPr>
          <a:xfrm>
            <a:off x="6300135" y="2139529"/>
            <a:ext cx="2859739" cy="3066836"/>
          </a:xfrm>
          <a:custGeom>
            <a:avLst/>
            <a:gdLst>
              <a:gd name="connsiteX0" fmla="*/ 2463597 w 3862696"/>
              <a:gd name="connsiteY0" fmla="*/ 852 h 4142426"/>
              <a:gd name="connsiteX1" fmla="*/ 3855788 w 3862696"/>
              <a:gd name="connsiteY1" fmla="*/ 373889 h 4142426"/>
              <a:gd name="connsiteX2" fmla="*/ 3862696 w 3862696"/>
              <a:gd name="connsiteY2" fmla="*/ 378597 h 4142426"/>
              <a:gd name="connsiteX3" fmla="*/ 3862696 w 3862696"/>
              <a:gd name="connsiteY3" fmla="*/ 4142426 h 4142426"/>
              <a:gd name="connsiteX4" fmla="*/ 582470 w 3862696"/>
              <a:gd name="connsiteY4" fmla="*/ 4142426 h 4142426"/>
              <a:gd name="connsiteX5" fmla="*/ 480247 w 3862696"/>
              <a:gd name="connsiteY5" fmla="*/ 4014728 h 4142426"/>
              <a:gd name="connsiteX6" fmla="*/ 339532 w 3862696"/>
              <a:gd name="connsiteY6" fmla="*/ 3797139 h 4142426"/>
              <a:gd name="connsiteX7" fmla="*/ 1265995 w 3862696"/>
              <a:gd name="connsiteY7" fmla="*/ 339532 h 4142426"/>
              <a:gd name="connsiteX8" fmla="*/ 2463597 w 3862696"/>
              <a:gd name="connsiteY8" fmla="*/ 852 h 414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2696" h="4142426">
                <a:moveTo>
                  <a:pt x="2463597" y="852"/>
                </a:moveTo>
                <a:cubicBezTo>
                  <a:pt x="2953209" y="-11864"/>
                  <a:pt x="3438129" y="118070"/>
                  <a:pt x="3855788" y="373889"/>
                </a:cubicBezTo>
                <a:lnTo>
                  <a:pt x="3862696" y="378597"/>
                </a:lnTo>
                <a:lnTo>
                  <a:pt x="3862696" y="4142426"/>
                </a:lnTo>
                <a:lnTo>
                  <a:pt x="582470" y="4142426"/>
                </a:lnTo>
                <a:lnTo>
                  <a:pt x="480247" y="4014728"/>
                </a:lnTo>
                <a:cubicBezTo>
                  <a:pt x="430218" y="3945359"/>
                  <a:pt x="383217" y="3872803"/>
                  <a:pt x="339532" y="3797139"/>
                </a:cubicBezTo>
                <a:cubicBezTo>
                  <a:pt x="-359424" y="2586512"/>
                  <a:pt x="55368" y="1038488"/>
                  <a:pt x="1265995" y="339532"/>
                </a:cubicBezTo>
                <a:cubicBezTo>
                  <a:pt x="1644316" y="121108"/>
                  <a:pt x="2055586" y="11449"/>
                  <a:pt x="2463597" y="852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iṡlîdê"/>
          <p:cNvSpPr/>
          <p:nvPr userDrawn="1"/>
        </p:nvSpPr>
        <p:spPr>
          <a:xfrm>
            <a:off x="5053947" y="4304665"/>
            <a:ext cx="3138606" cy="901701"/>
          </a:xfrm>
          <a:custGeom>
            <a:avLst/>
            <a:gdLst>
              <a:gd name="connsiteX0" fmla="*/ 1677294 w 3570005"/>
              <a:gd name="connsiteY0" fmla="*/ 2674 h 1025639"/>
              <a:gd name="connsiteX1" fmla="*/ 1888969 w 3570005"/>
              <a:gd name="connsiteY1" fmla="*/ 2685 h 1025639"/>
              <a:gd name="connsiteX2" fmla="*/ 2860682 w 3570005"/>
              <a:gd name="connsiteY2" fmla="*/ 301674 h 1025639"/>
              <a:gd name="connsiteX3" fmla="*/ 3501815 w 3570005"/>
              <a:gd name="connsiteY3" fmla="*/ 915810 h 1025639"/>
              <a:gd name="connsiteX4" fmla="*/ 3570005 w 3570005"/>
              <a:gd name="connsiteY4" fmla="*/ 1025639 h 1025639"/>
              <a:gd name="connsiteX5" fmla="*/ 0 w 3570005"/>
              <a:gd name="connsiteY5" fmla="*/ 1025639 h 1025639"/>
              <a:gd name="connsiteX6" fmla="*/ 18563 w 3570005"/>
              <a:gd name="connsiteY6" fmla="*/ 991614 h 1025639"/>
              <a:gd name="connsiteX7" fmla="*/ 1677294 w 3570005"/>
              <a:gd name="connsiteY7" fmla="*/ 2674 h 10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0005" h="1025639">
                <a:moveTo>
                  <a:pt x="1677294" y="2674"/>
                </a:moveTo>
                <a:cubicBezTo>
                  <a:pt x="1747070" y="-867"/>
                  <a:pt x="1817689" y="-918"/>
                  <a:pt x="1888969" y="2685"/>
                </a:cubicBezTo>
                <a:cubicBezTo>
                  <a:pt x="2245368" y="20699"/>
                  <a:pt x="2576117" y="127935"/>
                  <a:pt x="2860682" y="301674"/>
                </a:cubicBezTo>
                <a:cubicBezTo>
                  <a:pt x="3116790" y="458038"/>
                  <a:pt x="3335490" y="668271"/>
                  <a:pt x="3501815" y="915810"/>
                </a:cubicBezTo>
                <a:lnTo>
                  <a:pt x="3570005" y="1025639"/>
                </a:lnTo>
                <a:lnTo>
                  <a:pt x="0" y="1025639"/>
                </a:lnTo>
                <a:lnTo>
                  <a:pt x="18563" y="991614"/>
                </a:lnTo>
                <a:cubicBezTo>
                  <a:pt x="366041" y="422483"/>
                  <a:pt x="979532" y="38085"/>
                  <a:pt x="1677294" y="2674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îs1ïḓê"/>
          <p:cNvSpPr/>
          <p:nvPr userDrawn="1"/>
        </p:nvSpPr>
        <p:spPr>
          <a:xfrm>
            <a:off x="0" y="3291840"/>
            <a:ext cx="1751890" cy="1857374"/>
          </a:xfrm>
          <a:custGeom>
            <a:avLst/>
            <a:gdLst>
              <a:gd name="connsiteX0" fmla="*/ 618415 w 1751890"/>
              <a:gd name="connsiteY0" fmla="*/ 0 h 1857374"/>
              <a:gd name="connsiteX1" fmla="*/ 1751890 w 1751890"/>
              <a:gd name="connsiteY1" fmla="*/ 1133475 h 1857374"/>
              <a:gd name="connsiteX2" fmla="*/ 1493059 w 1751890"/>
              <a:gd name="connsiteY2" fmla="*/ 1854471 h 1857374"/>
              <a:gd name="connsiteX3" fmla="*/ 1490420 w 1751890"/>
              <a:gd name="connsiteY3" fmla="*/ 1857374 h 1857374"/>
              <a:gd name="connsiteX4" fmla="*/ 0 w 1751890"/>
              <a:gd name="connsiteY4" fmla="*/ 1857374 h 1857374"/>
              <a:gd name="connsiteX5" fmla="*/ 0 w 1751890"/>
              <a:gd name="connsiteY5" fmla="*/ 184272 h 1857374"/>
              <a:gd name="connsiteX6" fmla="*/ 78134 w 1751890"/>
              <a:gd name="connsiteY6" fmla="*/ 136805 h 1857374"/>
              <a:gd name="connsiteX7" fmla="*/ 618415 w 1751890"/>
              <a:gd name="connsiteY7" fmla="*/ 0 h 185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1890" h="1857374">
                <a:moveTo>
                  <a:pt x="618415" y="0"/>
                </a:moveTo>
                <a:cubicBezTo>
                  <a:pt x="1244416" y="0"/>
                  <a:pt x="1751890" y="507474"/>
                  <a:pt x="1751890" y="1133475"/>
                </a:cubicBezTo>
                <a:cubicBezTo>
                  <a:pt x="1751890" y="1407351"/>
                  <a:pt x="1654756" y="1658539"/>
                  <a:pt x="1493059" y="1854471"/>
                </a:cubicBezTo>
                <a:lnTo>
                  <a:pt x="1490420" y="1857374"/>
                </a:lnTo>
                <a:lnTo>
                  <a:pt x="0" y="1857374"/>
                </a:lnTo>
                <a:lnTo>
                  <a:pt x="0" y="184272"/>
                </a:lnTo>
                <a:lnTo>
                  <a:pt x="78134" y="136805"/>
                </a:lnTo>
                <a:cubicBezTo>
                  <a:pt x="238739" y="49558"/>
                  <a:pt x="422790" y="0"/>
                  <a:pt x="618415" y="0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1" name="íṣḷidé"/>
          <p:cNvSpPr/>
          <p:nvPr userDrawn="1"/>
        </p:nvSpPr>
        <p:spPr>
          <a:xfrm>
            <a:off x="5651337" y="-20320"/>
            <a:ext cx="2953548" cy="2077248"/>
          </a:xfrm>
          <a:custGeom>
            <a:avLst/>
            <a:gdLst>
              <a:gd name="connsiteX0" fmla="*/ 128407 w 2953548"/>
              <a:gd name="connsiteY0" fmla="*/ 0 h 2077248"/>
              <a:gd name="connsiteX1" fmla="*/ 2825141 w 2953548"/>
              <a:gd name="connsiteY1" fmla="*/ 0 h 2077248"/>
              <a:gd name="connsiteX2" fmla="*/ 2837496 w 2953548"/>
              <a:gd name="connsiteY2" fmla="*/ 25647 h 2077248"/>
              <a:gd name="connsiteX3" fmla="*/ 2953548 w 2953548"/>
              <a:gd name="connsiteY3" fmla="*/ 600474 h 2077248"/>
              <a:gd name="connsiteX4" fmla="*/ 1476774 w 2953548"/>
              <a:gd name="connsiteY4" fmla="*/ 2077248 h 2077248"/>
              <a:gd name="connsiteX5" fmla="*/ 0 w 2953548"/>
              <a:gd name="connsiteY5" fmla="*/ 600474 h 2077248"/>
              <a:gd name="connsiteX6" fmla="*/ 116052 w 2953548"/>
              <a:gd name="connsiteY6" fmla="*/ 25647 h 20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53548" h="2077248">
                <a:moveTo>
                  <a:pt x="128407" y="0"/>
                </a:moveTo>
                <a:lnTo>
                  <a:pt x="2825141" y="0"/>
                </a:lnTo>
                <a:lnTo>
                  <a:pt x="2837496" y="25647"/>
                </a:lnTo>
                <a:cubicBezTo>
                  <a:pt x="2912225" y="202326"/>
                  <a:pt x="2953548" y="396574"/>
                  <a:pt x="2953548" y="600474"/>
                </a:cubicBezTo>
                <a:cubicBezTo>
                  <a:pt x="2953548" y="1416074"/>
                  <a:pt x="2292374" y="2077248"/>
                  <a:pt x="1476774" y="2077248"/>
                </a:cubicBezTo>
                <a:cubicBezTo>
                  <a:pt x="661174" y="2077248"/>
                  <a:pt x="0" y="1416074"/>
                  <a:pt x="0" y="600474"/>
                </a:cubicBezTo>
                <a:cubicBezTo>
                  <a:pt x="0" y="396574"/>
                  <a:pt x="41323" y="202326"/>
                  <a:pt x="116052" y="25647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2" name="ï$liḑé"/>
          <p:cNvSpPr/>
          <p:nvPr userDrawn="1"/>
        </p:nvSpPr>
        <p:spPr>
          <a:xfrm>
            <a:off x="8287385" y="1846580"/>
            <a:ext cx="514350" cy="514350"/>
          </a:xfrm>
          <a:prstGeom prst="ellipse">
            <a:avLst/>
          </a:pr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540068" y="75107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信息系统的基本要素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 userDrawn="1"/>
        </p:nvSpPr>
        <p:spPr>
          <a:xfrm>
            <a:off x="107950" y="230505"/>
            <a:ext cx="216535" cy="216535"/>
          </a:xfrm>
          <a:prstGeom prst="ellipse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32303231353833383b32303234383335383bd4b2bbb7cdbc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7170" y="123825"/>
            <a:ext cx="323215" cy="323215"/>
          </a:xfrm>
          <a:prstGeom prst="rect">
            <a:avLst/>
          </a:prstGeom>
        </p:spPr>
      </p:pic>
      <p:pic>
        <p:nvPicPr>
          <p:cNvPr id="5" name="图片 4" descr="形状&#10;&#10;低可信度描述已自动生成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5875"/>
            <a:ext cx="8920480" cy="2809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îs1ïḓê"/>
          <p:cNvSpPr/>
          <p:nvPr userDrawn="1"/>
        </p:nvSpPr>
        <p:spPr>
          <a:xfrm>
            <a:off x="0" y="3291840"/>
            <a:ext cx="1751890" cy="1857374"/>
          </a:xfrm>
          <a:custGeom>
            <a:avLst/>
            <a:gdLst>
              <a:gd name="connsiteX0" fmla="*/ 618415 w 1751890"/>
              <a:gd name="connsiteY0" fmla="*/ 0 h 1857374"/>
              <a:gd name="connsiteX1" fmla="*/ 1751890 w 1751890"/>
              <a:gd name="connsiteY1" fmla="*/ 1133475 h 1857374"/>
              <a:gd name="connsiteX2" fmla="*/ 1493059 w 1751890"/>
              <a:gd name="connsiteY2" fmla="*/ 1854471 h 1857374"/>
              <a:gd name="connsiteX3" fmla="*/ 1490420 w 1751890"/>
              <a:gd name="connsiteY3" fmla="*/ 1857374 h 1857374"/>
              <a:gd name="connsiteX4" fmla="*/ 0 w 1751890"/>
              <a:gd name="connsiteY4" fmla="*/ 1857374 h 1857374"/>
              <a:gd name="connsiteX5" fmla="*/ 0 w 1751890"/>
              <a:gd name="connsiteY5" fmla="*/ 184272 h 1857374"/>
              <a:gd name="connsiteX6" fmla="*/ 78134 w 1751890"/>
              <a:gd name="connsiteY6" fmla="*/ 136805 h 1857374"/>
              <a:gd name="connsiteX7" fmla="*/ 618415 w 1751890"/>
              <a:gd name="connsiteY7" fmla="*/ 0 h 185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1890" h="1857374">
                <a:moveTo>
                  <a:pt x="618415" y="0"/>
                </a:moveTo>
                <a:cubicBezTo>
                  <a:pt x="1244416" y="0"/>
                  <a:pt x="1751890" y="507474"/>
                  <a:pt x="1751890" y="1133475"/>
                </a:cubicBezTo>
                <a:cubicBezTo>
                  <a:pt x="1751890" y="1407351"/>
                  <a:pt x="1654756" y="1658539"/>
                  <a:pt x="1493059" y="1854471"/>
                </a:cubicBezTo>
                <a:lnTo>
                  <a:pt x="1490420" y="1857374"/>
                </a:lnTo>
                <a:lnTo>
                  <a:pt x="0" y="1857374"/>
                </a:lnTo>
                <a:lnTo>
                  <a:pt x="0" y="184272"/>
                </a:lnTo>
                <a:lnTo>
                  <a:pt x="78134" y="136805"/>
                </a:lnTo>
                <a:cubicBezTo>
                  <a:pt x="238739" y="49558"/>
                  <a:pt x="422790" y="0"/>
                  <a:pt x="618415" y="0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540068" y="75107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信息系统的基本要素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形状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-20320"/>
            <a:ext cx="8920480" cy="2809875"/>
          </a:xfrm>
          <a:prstGeom prst="rect">
            <a:avLst/>
          </a:prstGeom>
        </p:spPr>
      </p:pic>
      <p:sp>
        <p:nvSpPr>
          <p:cNvPr id="3" name="椭圆 2"/>
          <p:cNvSpPr/>
          <p:nvPr userDrawn="1"/>
        </p:nvSpPr>
        <p:spPr>
          <a:xfrm>
            <a:off x="107950" y="230505"/>
            <a:ext cx="216535" cy="216535"/>
          </a:xfrm>
          <a:prstGeom prst="ellipse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32303231353833383b32303234383335383bd4b2bbb7cdbc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170" y="123825"/>
            <a:ext cx="323215" cy="323215"/>
          </a:xfrm>
          <a:prstGeom prst="rect">
            <a:avLst/>
          </a:prstGeom>
        </p:spPr>
      </p:pic>
      <p:sp>
        <p:nvSpPr>
          <p:cNvPr id="29" name="iṥḻíḋè"/>
          <p:cNvSpPr/>
          <p:nvPr userDrawn="1"/>
        </p:nvSpPr>
        <p:spPr>
          <a:xfrm>
            <a:off x="6300135" y="2139529"/>
            <a:ext cx="2859739" cy="3066836"/>
          </a:xfrm>
          <a:custGeom>
            <a:avLst/>
            <a:gdLst>
              <a:gd name="connsiteX0" fmla="*/ 2463597 w 3862696"/>
              <a:gd name="connsiteY0" fmla="*/ 852 h 4142426"/>
              <a:gd name="connsiteX1" fmla="*/ 3855788 w 3862696"/>
              <a:gd name="connsiteY1" fmla="*/ 373889 h 4142426"/>
              <a:gd name="connsiteX2" fmla="*/ 3862696 w 3862696"/>
              <a:gd name="connsiteY2" fmla="*/ 378597 h 4142426"/>
              <a:gd name="connsiteX3" fmla="*/ 3862696 w 3862696"/>
              <a:gd name="connsiteY3" fmla="*/ 4142426 h 4142426"/>
              <a:gd name="connsiteX4" fmla="*/ 582470 w 3862696"/>
              <a:gd name="connsiteY4" fmla="*/ 4142426 h 4142426"/>
              <a:gd name="connsiteX5" fmla="*/ 480247 w 3862696"/>
              <a:gd name="connsiteY5" fmla="*/ 4014728 h 4142426"/>
              <a:gd name="connsiteX6" fmla="*/ 339532 w 3862696"/>
              <a:gd name="connsiteY6" fmla="*/ 3797139 h 4142426"/>
              <a:gd name="connsiteX7" fmla="*/ 1265995 w 3862696"/>
              <a:gd name="connsiteY7" fmla="*/ 339532 h 4142426"/>
              <a:gd name="connsiteX8" fmla="*/ 2463597 w 3862696"/>
              <a:gd name="connsiteY8" fmla="*/ 852 h 414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2696" h="4142426">
                <a:moveTo>
                  <a:pt x="2463597" y="852"/>
                </a:moveTo>
                <a:cubicBezTo>
                  <a:pt x="2953209" y="-11864"/>
                  <a:pt x="3438129" y="118070"/>
                  <a:pt x="3855788" y="373889"/>
                </a:cubicBezTo>
                <a:lnTo>
                  <a:pt x="3862696" y="378597"/>
                </a:lnTo>
                <a:lnTo>
                  <a:pt x="3862696" y="4142426"/>
                </a:lnTo>
                <a:lnTo>
                  <a:pt x="582470" y="4142426"/>
                </a:lnTo>
                <a:lnTo>
                  <a:pt x="480247" y="4014728"/>
                </a:lnTo>
                <a:cubicBezTo>
                  <a:pt x="430218" y="3945359"/>
                  <a:pt x="383217" y="3872803"/>
                  <a:pt x="339532" y="3797139"/>
                </a:cubicBezTo>
                <a:cubicBezTo>
                  <a:pt x="-359424" y="2586512"/>
                  <a:pt x="55368" y="1038488"/>
                  <a:pt x="1265995" y="339532"/>
                </a:cubicBezTo>
                <a:cubicBezTo>
                  <a:pt x="1644316" y="121108"/>
                  <a:pt x="2055586" y="11449"/>
                  <a:pt x="2463597" y="852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iṡlîdê"/>
          <p:cNvSpPr/>
          <p:nvPr userDrawn="1"/>
        </p:nvSpPr>
        <p:spPr>
          <a:xfrm>
            <a:off x="5053947" y="4304665"/>
            <a:ext cx="3138606" cy="901701"/>
          </a:xfrm>
          <a:custGeom>
            <a:avLst/>
            <a:gdLst>
              <a:gd name="connsiteX0" fmla="*/ 1677294 w 3570005"/>
              <a:gd name="connsiteY0" fmla="*/ 2674 h 1025639"/>
              <a:gd name="connsiteX1" fmla="*/ 1888969 w 3570005"/>
              <a:gd name="connsiteY1" fmla="*/ 2685 h 1025639"/>
              <a:gd name="connsiteX2" fmla="*/ 2860682 w 3570005"/>
              <a:gd name="connsiteY2" fmla="*/ 301674 h 1025639"/>
              <a:gd name="connsiteX3" fmla="*/ 3501815 w 3570005"/>
              <a:gd name="connsiteY3" fmla="*/ 915810 h 1025639"/>
              <a:gd name="connsiteX4" fmla="*/ 3570005 w 3570005"/>
              <a:gd name="connsiteY4" fmla="*/ 1025639 h 1025639"/>
              <a:gd name="connsiteX5" fmla="*/ 0 w 3570005"/>
              <a:gd name="connsiteY5" fmla="*/ 1025639 h 1025639"/>
              <a:gd name="connsiteX6" fmla="*/ 18563 w 3570005"/>
              <a:gd name="connsiteY6" fmla="*/ 991614 h 1025639"/>
              <a:gd name="connsiteX7" fmla="*/ 1677294 w 3570005"/>
              <a:gd name="connsiteY7" fmla="*/ 2674 h 10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0005" h="1025639">
                <a:moveTo>
                  <a:pt x="1677294" y="2674"/>
                </a:moveTo>
                <a:cubicBezTo>
                  <a:pt x="1747070" y="-867"/>
                  <a:pt x="1817689" y="-918"/>
                  <a:pt x="1888969" y="2685"/>
                </a:cubicBezTo>
                <a:cubicBezTo>
                  <a:pt x="2245368" y="20699"/>
                  <a:pt x="2576117" y="127935"/>
                  <a:pt x="2860682" y="301674"/>
                </a:cubicBezTo>
                <a:cubicBezTo>
                  <a:pt x="3116790" y="458038"/>
                  <a:pt x="3335490" y="668271"/>
                  <a:pt x="3501815" y="915810"/>
                </a:cubicBezTo>
                <a:lnTo>
                  <a:pt x="3570005" y="1025639"/>
                </a:lnTo>
                <a:lnTo>
                  <a:pt x="0" y="1025639"/>
                </a:lnTo>
                <a:lnTo>
                  <a:pt x="18563" y="991614"/>
                </a:lnTo>
                <a:cubicBezTo>
                  <a:pt x="366041" y="422483"/>
                  <a:pt x="979532" y="38085"/>
                  <a:pt x="1677294" y="2674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îs1ïḓê"/>
          <p:cNvSpPr/>
          <p:nvPr userDrawn="1"/>
        </p:nvSpPr>
        <p:spPr>
          <a:xfrm>
            <a:off x="0" y="3291840"/>
            <a:ext cx="1751890" cy="1857374"/>
          </a:xfrm>
          <a:custGeom>
            <a:avLst/>
            <a:gdLst>
              <a:gd name="connsiteX0" fmla="*/ 618415 w 1751890"/>
              <a:gd name="connsiteY0" fmla="*/ 0 h 1857374"/>
              <a:gd name="connsiteX1" fmla="*/ 1751890 w 1751890"/>
              <a:gd name="connsiteY1" fmla="*/ 1133475 h 1857374"/>
              <a:gd name="connsiteX2" fmla="*/ 1493059 w 1751890"/>
              <a:gd name="connsiteY2" fmla="*/ 1854471 h 1857374"/>
              <a:gd name="connsiteX3" fmla="*/ 1490420 w 1751890"/>
              <a:gd name="connsiteY3" fmla="*/ 1857374 h 1857374"/>
              <a:gd name="connsiteX4" fmla="*/ 0 w 1751890"/>
              <a:gd name="connsiteY4" fmla="*/ 1857374 h 1857374"/>
              <a:gd name="connsiteX5" fmla="*/ 0 w 1751890"/>
              <a:gd name="connsiteY5" fmla="*/ 184272 h 1857374"/>
              <a:gd name="connsiteX6" fmla="*/ 78134 w 1751890"/>
              <a:gd name="connsiteY6" fmla="*/ 136805 h 1857374"/>
              <a:gd name="connsiteX7" fmla="*/ 618415 w 1751890"/>
              <a:gd name="connsiteY7" fmla="*/ 0 h 185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1890" h="1857374">
                <a:moveTo>
                  <a:pt x="618415" y="0"/>
                </a:moveTo>
                <a:cubicBezTo>
                  <a:pt x="1244416" y="0"/>
                  <a:pt x="1751890" y="507474"/>
                  <a:pt x="1751890" y="1133475"/>
                </a:cubicBezTo>
                <a:cubicBezTo>
                  <a:pt x="1751890" y="1407351"/>
                  <a:pt x="1654756" y="1658539"/>
                  <a:pt x="1493059" y="1854471"/>
                </a:cubicBezTo>
                <a:lnTo>
                  <a:pt x="1490420" y="1857374"/>
                </a:lnTo>
                <a:lnTo>
                  <a:pt x="0" y="1857374"/>
                </a:lnTo>
                <a:lnTo>
                  <a:pt x="0" y="184272"/>
                </a:lnTo>
                <a:lnTo>
                  <a:pt x="78134" y="136805"/>
                </a:lnTo>
                <a:cubicBezTo>
                  <a:pt x="238739" y="49558"/>
                  <a:pt x="422790" y="0"/>
                  <a:pt x="618415" y="0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540068" y="75107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信息系统的基本要素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形状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-20320"/>
            <a:ext cx="8920480" cy="2809875"/>
          </a:xfrm>
          <a:prstGeom prst="rect">
            <a:avLst/>
          </a:prstGeom>
        </p:spPr>
      </p:pic>
      <p:sp>
        <p:nvSpPr>
          <p:cNvPr id="3" name="椭圆 2"/>
          <p:cNvSpPr/>
          <p:nvPr userDrawn="1"/>
        </p:nvSpPr>
        <p:spPr>
          <a:xfrm>
            <a:off x="107950" y="230505"/>
            <a:ext cx="216535" cy="216535"/>
          </a:xfrm>
          <a:prstGeom prst="ellipse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32303231353833383b32303234383335383bd4b2bbb7cdbc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170" y="123825"/>
            <a:ext cx="323215" cy="323215"/>
          </a:xfrm>
          <a:prstGeom prst="rect">
            <a:avLst/>
          </a:prstGeom>
        </p:spPr>
      </p:pic>
      <p:sp>
        <p:nvSpPr>
          <p:cNvPr id="29" name="iṥḻíḋè"/>
          <p:cNvSpPr/>
          <p:nvPr userDrawn="1"/>
        </p:nvSpPr>
        <p:spPr>
          <a:xfrm>
            <a:off x="6300135" y="2139529"/>
            <a:ext cx="2859739" cy="3066836"/>
          </a:xfrm>
          <a:custGeom>
            <a:avLst/>
            <a:gdLst>
              <a:gd name="connsiteX0" fmla="*/ 2463597 w 3862696"/>
              <a:gd name="connsiteY0" fmla="*/ 852 h 4142426"/>
              <a:gd name="connsiteX1" fmla="*/ 3855788 w 3862696"/>
              <a:gd name="connsiteY1" fmla="*/ 373889 h 4142426"/>
              <a:gd name="connsiteX2" fmla="*/ 3862696 w 3862696"/>
              <a:gd name="connsiteY2" fmla="*/ 378597 h 4142426"/>
              <a:gd name="connsiteX3" fmla="*/ 3862696 w 3862696"/>
              <a:gd name="connsiteY3" fmla="*/ 4142426 h 4142426"/>
              <a:gd name="connsiteX4" fmla="*/ 582470 w 3862696"/>
              <a:gd name="connsiteY4" fmla="*/ 4142426 h 4142426"/>
              <a:gd name="connsiteX5" fmla="*/ 480247 w 3862696"/>
              <a:gd name="connsiteY5" fmla="*/ 4014728 h 4142426"/>
              <a:gd name="connsiteX6" fmla="*/ 339532 w 3862696"/>
              <a:gd name="connsiteY6" fmla="*/ 3797139 h 4142426"/>
              <a:gd name="connsiteX7" fmla="*/ 1265995 w 3862696"/>
              <a:gd name="connsiteY7" fmla="*/ 339532 h 4142426"/>
              <a:gd name="connsiteX8" fmla="*/ 2463597 w 3862696"/>
              <a:gd name="connsiteY8" fmla="*/ 852 h 414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2696" h="4142426">
                <a:moveTo>
                  <a:pt x="2463597" y="852"/>
                </a:moveTo>
                <a:cubicBezTo>
                  <a:pt x="2953209" y="-11864"/>
                  <a:pt x="3438129" y="118070"/>
                  <a:pt x="3855788" y="373889"/>
                </a:cubicBezTo>
                <a:lnTo>
                  <a:pt x="3862696" y="378597"/>
                </a:lnTo>
                <a:lnTo>
                  <a:pt x="3862696" y="4142426"/>
                </a:lnTo>
                <a:lnTo>
                  <a:pt x="582470" y="4142426"/>
                </a:lnTo>
                <a:lnTo>
                  <a:pt x="480247" y="4014728"/>
                </a:lnTo>
                <a:cubicBezTo>
                  <a:pt x="430218" y="3945359"/>
                  <a:pt x="383217" y="3872803"/>
                  <a:pt x="339532" y="3797139"/>
                </a:cubicBezTo>
                <a:cubicBezTo>
                  <a:pt x="-359424" y="2586512"/>
                  <a:pt x="55368" y="1038488"/>
                  <a:pt x="1265995" y="339532"/>
                </a:cubicBezTo>
                <a:cubicBezTo>
                  <a:pt x="1644316" y="121108"/>
                  <a:pt x="2055586" y="11449"/>
                  <a:pt x="2463597" y="852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iṡlîdê"/>
          <p:cNvSpPr/>
          <p:nvPr userDrawn="1"/>
        </p:nvSpPr>
        <p:spPr>
          <a:xfrm>
            <a:off x="5053947" y="4304665"/>
            <a:ext cx="3138606" cy="901701"/>
          </a:xfrm>
          <a:custGeom>
            <a:avLst/>
            <a:gdLst>
              <a:gd name="connsiteX0" fmla="*/ 1677294 w 3570005"/>
              <a:gd name="connsiteY0" fmla="*/ 2674 h 1025639"/>
              <a:gd name="connsiteX1" fmla="*/ 1888969 w 3570005"/>
              <a:gd name="connsiteY1" fmla="*/ 2685 h 1025639"/>
              <a:gd name="connsiteX2" fmla="*/ 2860682 w 3570005"/>
              <a:gd name="connsiteY2" fmla="*/ 301674 h 1025639"/>
              <a:gd name="connsiteX3" fmla="*/ 3501815 w 3570005"/>
              <a:gd name="connsiteY3" fmla="*/ 915810 h 1025639"/>
              <a:gd name="connsiteX4" fmla="*/ 3570005 w 3570005"/>
              <a:gd name="connsiteY4" fmla="*/ 1025639 h 1025639"/>
              <a:gd name="connsiteX5" fmla="*/ 0 w 3570005"/>
              <a:gd name="connsiteY5" fmla="*/ 1025639 h 1025639"/>
              <a:gd name="connsiteX6" fmla="*/ 18563 w 3570005"/>
              <a:gd name="connsiteY6" fmla="*/ 991614 h 1025639"/>
              <a:gd name="connsiteX7" fmla="*/ 1677294 w 3570005"/>
              <a:gd name="connsiteY7" fmla="*/ 2674 h 10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0005" h="1025639">
                <a:moveTo>
                  <a:pt x="1677294" y="2674"/>
                </a:moveTo>
                <a:cubicBezTo>
                  <a:pt x="1747070" y="-867"/>
                  <a:pt x="1817689" y="-918"/>
                  <a:pt x="1888969" y="2685"/>
                </a:cubicBezTo>
                <a:cubicBezTo>
                  <a:pt x="2245368" y="20699"/>
                  <a:pt x="2576117" y="127935"/>
                  <a:pt x="2860682" y="301674"/>
                </a:cubicBezTo>
                <a:cubicBezTo>
                  <a:pt x="3116790" y="458038"/>
                  <a:pt x="3335490" y="668271"/>
                  <a:pt x="3501815" y="915810"/>
                </a:cubicBezTo>
                <a:lnTo>
                  <a:pt x="3570005" y="1025639"/>
                </a:lnTo>
                <a:lnTo>
                  <a:pt x="0" y="1025639"/>
                </a:lnTo>
                <a:lnTo>
                  <a:pt x="18563" y="991614"/>
                </a:lnTo>
                <a:cubicBezTo>
                  <a:pt x="366041" y="422483"/>
                  <a:pt x="979532" y="38085"/>
                  <a:pt x="1677294" y="2674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îs1ïḓê"/>
          <p:cNvSpPr/>
          <p:nvPr userDrawn="1"/>
        </p:nvSpPr>
        <p:spPr>
          <a:xfrm>
            <a:off x="0" y="3291840"/>
            <a:ext cx="1751890" cy="1857374"/>
          </a:xfrm>
          <a:custGeom>
            <a:avLst/>
            <a:gdLst>
              <a:gd name="connsiteX0" fmla="*/ 618415 w 1751890"/>
              <a:gd name="connsiteY0" fmla="*/ 0 h 1857374"/>
              <a:gd name="connsiteX1" fmla="*/ 1751890 w 1751890"/>
              <a:gd name="connsiteY1" fmla="*/ 1133475 h 1857374"/>
              <a:gd name="connsiteX2" fmla="*/ 1493059 w 1751890"/>
              <a:gd name="connsiteY2" fmla="*/ 1854471 h 1857374"/>
              <a:gd name="connsiteX3" fmla="*/ 1490420 w 1751890"/>
              <a:gd name="connsiteY3" fmla="*/ 1857374 h 1857374"/>
              <a:gd name="connsiteX4" fmla="*/ 0 w 1751890"/>
              <a:gd name="connsiteY4" fmla="*/ 1857374 h 1857374"/>
              <a:gd name="connsiteX5" fmla="*/ 0 w 1751890"/>
              <a:gd name="connsiteY5" fmla="*/ 184272 h 1857374"/>
              <a:gd name="connsiteX6" fmla="*/ 78134 w 1751890"/>
              <a:gd name="connsiteY6" fmla="*/ 136805 h 1857374"/>
              <a:gd name="connsiteX7" fmla="*/ 618415 w 1751890"/>
              <a:gd name="connsiteY7" fmla="*/ 0 h 185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51890" h="1857374">
                <a:moveTo>
                  <a:pt x="618415" y="0"/>
                </a:moveTo>
                <a:cubicBezTo>
                  <a:pt x="1244416" y="0"/>
                  <a:pt x="1751890" y="507474"/>
                  <a:pt x="1751890" y="1133475"/>
                </a:cubicBezTo>
                <a:cubicBezTo>
                  <a:pt x="1751890" y="1407351"/>
                  <a:pt x="1654756" y="1658539"/>
                  <a:pt x="1493059" y="1854471"/>
                </a:cubicBezTo>
                <a:lnTo>
                  <a:pt x="1490420" y="1857374"/>
                </a:lnTo>
                <a:lnTo>
                  <a:pt x="0" y="1857374"/>
                </a:lnTo>
                <a:lnTo>
                  <a:pt x="0" y="184272"/>
                </a:lnTo>
                <a:lnTo>
                  <a:pt x="78134" y="136805"/>
                </a:lnTo>
                <a:cubicBezTo>
                  <a:pt x="238739" y="49558"/>
                  <a:pt x="422790" y="0"/>
                  <a:pt x="618415" y="0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540068" y="75107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信息系统的基本要素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 descr="形状&#10;&#10;低可信度描述已自动生成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5" y="-20320"/>
            <a:ext cx="8920480" cy="2809875"/>
          </a:xfrm>
          <a:prstGeom prst="rect">
            <a:avLst/>
          </a:prstGeom>
        </p:spPr>
      </p:pic>
      <p:sp>
        <p:nvSpPr>
          <p:cNvPr id="3" name="椭圆 2"/>
          <p:cNvSpPr/>
          <p:nvPr userDrawn="1"/>
        </p:nvSpPr>
        <p:spPr>
          <a:xfrm>
            <a:off x="107950" y="230505"/>
            <a:ext cx="216535" cy="216535"/>
          </a:xfrm>
          <a:prstGeom prst="ellipse">
            <a:avLst/>
          </a:prstGeom>
          <a:solidFill>
            <a:schemeClr val="accent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32303231353833383b32303234383335383bd4b2bbb7cdbc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7170" y="123825"/>
            <a:ext cx="323215" cy="323215"/>
          </a:xfrm>
          <a:prstGeom prst="rect">
            <a:avLst/>
          </a:prstGeom>
        </p:spPr>
      </p:pic>
      <p:sp>
        <p:nvSpPr>
          <p:cNvPr id="29" name="iṥḻíḋè"/>
          <p:cNvSpPr/>
          <p:nvPr userDrawn="1"/>
        </p:nvSpPr>
        <p:spPr>
          <a:xfrm>
            <a:off x="6300135" y="2139529"/>
            <a:ext cx="2859739" cy="3066836"/>
          </a:xfrm>
          <a:custGeom>
            <a:avLst/>
            <a:gdLst>
              <a:gd name="connsiteX0" fmla="*/ 2463597 w 3862696"/>
              <a:gd name="connsiteY0" fmla="*/ 852 h 4142426"/>
              <a:gd name="connsiteX1" fmla="*/ 3855788 w 3862696"/>
              <a:gd name="connsiteY1" fmla="*/ 373889 h 4142426"/>
              <a:gd name="connsiteX2" fmla="*/ 3862696 w 3862696"/>
              <a:gd name="connsiteY2" fmla="*/ 378597 h 4142426"/>
              <a:gd name="connsiteX3" fmla="*/ 3862696 w 3862696"/>
              <a:gd name="connsiteY3" fmla="*/ 4142426 h 4142426"/>
              <a:gd name="connsiteX4" fmla="*/ 582470 w 3862696"/>
              <a:gd name="connsiteY4" fmla="*/ 4142426 h 4142426"/>
              <a:gd name="connsiteX5" fmla="*/ 480247 w 3862696"/>
              <a:gd name="connsiteY5" fmla="*/ 4014728 h 4142426"/>
              <a:gd name="connsiteX6" fmla="*/ 339532 w 3862696"/>
              <a:gd name="connsiteY6" fmla="*/ 3797139 h 4142426"/>
              <a:gd name="connsiteX7" fmla="*/ 1265995 w 3862696"/>
              <a:gd name="connsiteY7" fmla="*/ 339532 h 4142426"/>
              <a:gd name="connsiteX8" fmla="*/ 2463597 w 3862696"/>
              <a:gd name="connsiteY8" fmla="*/ 852 h 414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62696" h="4142426">
                <a:moveTo>
                  <a:pt x="2463597" y="852"/>
                </a:moveTo>
                <a:cubicBezTo>
                  <a:pt x="2953209" y="-11864"/>
                  <a:pt x="3438129" y="118070"/>
                  <a:pt x="3855788" y="373889"/>
                </a:cubicBezTo>
                <a:lnTo>
                  <a:pt x="3862696" y="378597"/>
                </a:lnTo>
                <a:lnTo>
                  <a:pt x="3862696" y="4142426"/>
                </a:lnTo>
                <a:lnTo>
                  <a:pt x="582470" y="4142426"/>
                </a:lnTo>
                <a:lnTo>
                  <a:pt x="480247" y="4014728"/>
                </a:lnTo>
                <a:cubicBezTo>
                  <a:pt x="430218" y="3945359"/>
                  <a:pt x="383217" y="3872803"/>
                  <a:pt x="339532" y="3797139"/>
                </a:cubicBezTo>
                <a:cubicBezTo>
                  <a:pt x="-359424" y="2586512"/>
                  <a:pt x="55368" y="1038488"/>
                  <a:pt x="1265995" y="339532"/>
                </a:cubicBezTo>
                <a:cubicBezTo>
                  <a:pt x="1644316" y="121108"/>
                  <a:pt x="2055586" y="11449"/>
                  <a:pt x="2463597" y="852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iṡlîdê"/>
          <p:cNvSpPr/>
          <p:nvPr userDrawn="1"/>
        </p:nvSpPr>
        <p:spPr>
          <a:xfrm>
            <a:off x="5053947" y="4304665"/>
            <a:ext cx="3138606" cy="901701"/>
          </a:xfrm>
          <a:custGeom>
            <a:avLst/>
            <a:gdLst>
              <a:gd name="connsiteX0" fmla="*/ 1677294 w 3570005"/>
              <a:gd name="connsiteY0" fmla="*/ 2674 h 1025639"/>
              <a:gd name="connsiteX1" fmla="*/ 1888969 w 3570005"/>
              <a:gd name="connsiteY1" fmla="*/ 2685 h 1025639"/>
              <a:gd name="connsiteX2" fmla="*/ 2860682 w 3570005"/>
              <a:gd name="connsiteY2" fmla="*/ 301674 h 1025639"/>
              <a:gd name="connsiteX3" fmla="*/ 3501815 w 3570005"/>
              <a:gd name="connsiteY3" fmla="*/ 915810 h 1025639"/>
              <a:gd name="connsiteX4" fmla="*/ 3570005 w 3570005"/>
              <a:gd name="connsiteY4" fmla="*/ 1025639 h 1025639"/>
              <a:gd name="connsiteX5" fmla="*/ 0 w 3570005"/>
              <a:gd name="connsiteY5" fmla="*/ 1025639 h 1025639"/>
              <a:gd name="connsiteX6" fmla="*/ 18563 w 3570005"/>
              <a:gd name="connsiteY6" fmla="*/ 991614 h 1025639"/>
              <a:gd name="connsiteX7" fmla="*/ 1677294 w 3570005"/>
              <a:gd name="connsiteY7" fmla="*/ 2674 h 1025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70005" h="1025639">
                <a:moveTo>
                  <a:pt x="1677294" y="2674"/>
                </a:moveTo>
                <a:cubicBezTo>
                  <a:pt x="1747070" y="-867"/>
                  <a:pt x="1817689" y="-918"/>
                  <a:pt x="1888969" y="2685"/>
                </a:cubicBezTo>
                <a:cubicBezTo>
                  <a:pt x="2245368" y="20699"/>
                  <a:pt x="2576117" y="127935"/>
                  <a:pt x="2860682" y="301674"/>
                </a:cubicBezTo>
                <a:cubicBezTo>
                  <a:pt x="3116790" y="458038"/>
                  <a:pt x="3335490" y="668271"/>
                  <a:pt x="3501815" y="915810"/>
                </a:cubicBezTo>
                <a:lnTo>
                  <a:pt x="3570005" y="1025639"/>
                </a:lnTo>
                <a:lnTo>
                  <a:pt x="0" y="1025639"/>
                </a:lnTo>
                <a:lnTo>
                  <a:pt x="18563" y="991614"/>
                </a:lnTo>
                <a:cubicBezTo>
                  <a:pt x="366041" y="422483"/>
                  <a:pt x="979532" y="38085"/>
                  <a:pt x="1677294" y="2674"/>
                </a:cubicBezTo>
                <a:close/>
              </a:path>
            </a:pathLst>
          </a:custGeom>
          <a:gradFill flip="none" rotWithShape="1">
            <a:gsLst>
              <a:gs pos="7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495300" y="1365885"/>
            <a:ext cx="4559046" cy="2758090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zh-CN" altLang="en-US" sz="4950" b="1" dirty="0">
                <a:solidFill>
                  <a:srgbClr val="080808"/>
                </a:solidFill>
              </a:defRPr>
            </a:lvl1pPr>
          </a:lstStyle>
          <a:p>
            <a:pPr lvl="0" defTabSz="914400"/>
            <a:r>
              <a:rPr lang="en-US" altLang="zh-CN" dirty="0"/>
              <a:t>Click to edit </a:t>
            </a:r>
            <a:br>
              <a:rPr lang="en-US" altLang="zh-CN" dirty="0"/>
            </a:br>
            <a:r>
              <a:rPr lang="en-US" altLang="zh-CN" dirty="0"/>
              <a:t>Master title style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 rot="16200000">
            <a:off x="7207123" y="2533830"/>
            <a:ext cx="2481265" cy="40189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spcBef>
                <a:spcPts val="0"/>
              </a:spcBef>
              <a:buNone/>
              <a:defRPr lang="zh-CN" altLang="en-US" sz="1350">
                <a:solidFill>
                  <a:srgbClr val="080808"/>
                </a:solidFill>
              </a:defRPr>
            </a:lvl1pPr>
          </a:lstStyle>
          <a:p>
            <a:pPr marL="228600" lvl="0" indent="-228600" defTabSz="914400"/>
            <a:r>
              <a:rPr lang="en-US" altLang="zh-CN" dirty="0"/>
              <a:t>Click to edit Master subtitle style</a:t>
            </a:r>
            <a:endParaRPr lang="zh-CN" altLang="en-US" dirty="0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5054346" y="4378372"/>
            <a:ext cx="3584829" cy="222203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altLang="zh-CN" sz="900" b="0" smtClean="0">
                <a:solidFill>
                  <a:srgbClr val="080808"/>
                </a:solidFill>
              </a:defRPr>
            </a:lvl1pPr>
            <a:lvl2pPr>
              <a:defRPr lang="en-US" altLang="zh-CN" sz="1200" smtClean="0"/>
            </a:lvl2pPr>
            <a:lvl3pPr>
              <a:defRPr lang="en-US" altLang="zh-CN" sz="1050" smtClean="0"/>
            </a:lvl3pPr>
            <a:lvl4pPr>
              <a:defRPr lang="en-US" altLang="zh-CN" sz="900" smtClean="0"/>
            </a:lvl4pPr>
            <a:lvl5pPr>
              <a:defRPr lang="zh-CN" altLang="en-US" sz="900"/>
            </a:lvl5pPr>
          </a:lstStyle>
          <a:p>
            <a:r>
              <a:rPr lang="en-US" altLang="zh-CN" dirty="0"/>
              <a:t>Speaker name and title</a:t>
            </a:r>
            <a:endParaRPr lang="en-US" altLang="zh-CN" dirty="0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" y="542925"/>
            <a:ext cx="779318" cy="222203"/>
          </a:xfrm>
        </p:spPr>
        <p:txBody>
          <a:bodyPr vert="horz" wrap="none" lIns="91440" tIns="45720" rIns="91440" bIns="45720" rtlCol="0" anchor="ctr">
            <a:normAutofit/>
          </a:bodyPr>
          <a:lstStyle>
            <a:lvl1pPr marL="0" indent="0">
              <a:buNone/>
              <a:defRPr lang="en-US" altLang="zh-CN" sz="900" b="0" smtClean="0">
                <a:solidFill>
                  <a:srgbClr val="080808"/>
                </a:solidFill>
              </a:defRPr>
            </a:lvl1pPr>
            <a:lvl2pPr>
              <a:defRPr lang="en-US" altLang="zh-CN" sz="1200" smtClean="0"/>
            </a:lvl2pPr>
            <a:lvl3pPr>
              <a:defRPr lang="en-US" altLang="zh-CN" sz="1050" smtClean="0"/>
            </a:lvl3pPr>
            <a:lvl4pPr>
              <a:defRPr lang="en-US" altLang="zh-CN" sz="900" smtClean="0"/>
            </a:lvl4pPr>
            <a:lvl5pPr>
              <a:defRPr lang="zh-CN" altLang="en-US" sz="900"/>
            </a:lvl5pPr>
          </a:lstStyle>
          <a:p>
            <a:r>
              <a:rPr lang="en-US" altLang="zh-CN" dirty="0"/>
              <a:t>LGOO HERE</a:t>
            </a:r>
            <a:endParaRPr lang="en-US" altLang="zh-C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讲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/>
          <a:lstStyle/>
          <a:p>
            <a:fld id="{76168A59-6D68-4B1D-976C-846579BDD7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/>
          <a:lstStyle/>
          <a:p>
            <a:fld id="{C995830D-09B5-49FC-859C-960B5F3DDDE4}" type="slidenum">
              <a:rPr lang="zh-CN" altLang="en-US" smtClean="0"/>
            </a:fld>
            <a:endParaRPr lang="zh-CN" altLang="en-US"/>
          </a:p>
        </p:txBody>
      </p:sp>
      <p:cxnSp>
        <p:nvCxnSpPr>
          <p:cNvPr id="6" name="直接连接符 5"/>
          <p:cNvCxnSpPr/>
          <p:nvPr userDrawn="1"/>
        </p:nvCxnSpPr>
        <p:spPr>
          <a:xfrm>
            <a:off x="0" y="964096"/>
            <a:ext cx="9144000" cy="0"/>
          </a:xfrm>
          <a:prstGeom prst="line">
            <a:avLst/>
          </a:prstGeom>
          <a:ln w="28575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16472" y="0"/>
            <a:ext cx="1971000" cy="40741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zh-CN" altLang="en-US"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zh-CN" altLang="en-US" sz="21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4" Type="http://schemas.openxmlformats.org/officeDocument/2006/relationships/slideLayout" Target="../slideLayouts/slideLayout4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0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755650" y="1995805"/>
            <a:ext cx="7632065" cy="123634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outerShdw blurRad="330200" dist="139700" dir="5400000" algn="t" rotWithShape="0">
              <a:schemeClr val="accent1">
                <a:lumMod val="7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</a:pPr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256530" y="735330"/>
            <a:ext cx="3279775" cy="318833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330200" dist="139700" dir="5400000" algn="t" rotWithShape="0">
              <a:schemeClr val="accent1">
                <a:lumMod val="7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</a:pP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012825" y="2064385"/>
            <a:ext cx="7117715" cy="10147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6000" b="1">
                <a:solidFill>
                  <a:schemeClr val="accent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认识信息系统</a:t>
            </a:r>
            <a:endParaRPr lang="zh-CN" altLang="en-US" sz="6000" b="1">
              <a:solidFill>
                <a:schemeClr val="accent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单圆角矩形 18"/>
          <p:cNvSpPr/>
          <p:nvPr/>
        </p:nvSpPr>
        <p:spPr>
          <a:xfrm>
            <a:off x="575945" y="1563370"/>
            <a:ext cx="5934710" cy="1374775"/>
          </a:xfrm>
          <a:prstGeom prst="round1Rect">
            <a:avLst/>
          </a:prstGeom>
          <a:solidFill>
            <a:srgbClr val="000000">
              <a:alpha val="0"/>
            </a:srgbClr>
          </a:solidFill>
          <a:ln w="19050">
            <a:solidFill>
              <a:srgbClr val="12A8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0">
              <a:buFont typeface="Wingdings" panose="05000000000000000000" charset="0"/>
              <a:buNone/>
            </a:pP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13410" y="1635125"/>
            <a:ext cx="597979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406400" algn="l" fontAlgn="auto">
              <a:lnSpc>
                <a:spcPct val="150000"/>
              </a:lnSpc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信息资源包括文本、图形图像、音视频等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有价值的数据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，是信息系统不可或缺的内容要素。信息资源是信息安全和知识产权保护的主要内容。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07695" y="960120"/>
            <a:ext cx="2396490" cy="398780"/>
            <a:chOff x="391" y="875"/>
            <a:chExt cx="3774" cy="628"/>
          </a:xfrm>
        </p:grpSpPr>
        <p:sp>
          <p:nvSpPr>
            <p:cNvPr id="28" name="文本框 27"/>
            <p:cNvSpPr txBox="1"/>
            <p:nvPr/>
          </p:nvSpPr>
          <p:spPr>
            <a:xfrm>
              <a:off x="1077" y="875"/>
              <a:ext cx="30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indent="0">
                <a:buNone/>
              </a:pPr>
              <a:r>
                <a:rPr lang="zh-CN" altLang="en-US" sz="2000" b="1">
                  <a:solidFill>
                    <a:srgbClr val="0966B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信息资源的概念</a:t>
              </a:r>
              <a:endParaRPr lang="zh-CN" altLang="en-US" sz="2000" b="1">
                <a:solidFill>
                  <a:srgbClr val="0966B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391" y="984"/>
              <a:ext cx="496" cy="312"/>
              <a:chOff x="426" y="968"/>
              <a:chExt cx="713" cy="448"/>
            </a:xfrm>
            <a:solidFill>
              <a:srgbClr val="0966B1"/>
            </a:solidFill>
          </p:grpSpPr>
          <p:sp>
            <p:nvSpPr>
              <p:cNvPr id="60" name="矩形 59"/>
              <p:cNvSpPr/>
              <p:nvPr/>
            </p:nvSpPr>
            <p:spPr>
              <a:xfrm rot="2700000" flipH="1">
                <a:off x="426" y="968"/>
                <a:ext cx="449" cy="4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 rot="2700000" flipH="1">
                <a:off x="691" y="968"/>
                <a:ext cx="449" cy="449"/>
              </a:xfrm>
              <a:prstGeom prst="rect">
                <a:avLst/>
              </a:prstGeom>
              <a:solidFill>
                <a:srgbClr val="034A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55650" y="1995805"/>
            <a:ext cx="7632065" cy="123634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outerShdw blurRad="330200" dist="139700" dir="5400000" algn="t" rotWithShape="0">
              <a:schemeClr val="accent1">
                <a:lumMod val="7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</a:pPr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363845" y="977265"/>
            <a:ext cx="3279775" cy="318833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330200" dist="139700" dir="5400000" algn="t" rotWithShape="0">
              <a:schemeClr val="accent1">
                <a:lumMod val="7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</a:pPr>
            <a:endParaRPr lang="zh-CN" altLang="en-US"/>
          </a:p>
        </p:txBody>
      </p:sp>
      <p:sp>
        <p:nvSpPr>
          <p:cNvPr id="17" name="文本框 16"/>
          <p:cNvSpPr txBox="1"/>
          <p:nvPr userDrawn="1"/>
        </p:nvSpPr>
        <p:spPr>
          <a:xfrm>
            <a:off x="2234565" y="2153285"/>
            <a:ext cx="467423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 b="1">
                <a:solidFill>
                  <a:srgbClr val="0047A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感谢您的观看</a:t>
            </a:r>
            <a:endParaRPr lang="zh-CN" altLang="en-US" sz="5400" b="1">
              <a:solidFill>
                <a:srgbClr val="0047A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圆角矩形 24"/>
          <p:cNvSpPr/>
          <p:nvPr userDrawn="1"/>
        </p:nvSpPr>
        <p:spPr>
          <a:xfrm>
            <a:off x="4487545" y="1995170"/>
            <a:ext cx="3917950" cy="360680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5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了解信息系统的基本要素</a:t>
            </a:r>
            <a:endParaRPr lang="zh-CN" altLang="en-US" sz="15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9" name="圆角矩形 28"/>
          <p:cNvSpPr/>
          <p:nvPr userDrawn="1"/>
        </p:nvSpPr>
        <p:spPr>
          <a:xfrm>
            <a:off x="4487545" y="2966720"/>
            <a:ext cx="3917950" cy="360680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5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了解计算机的主要硬件构成</a:t>
            </a:r>
            <a:endParaRPr lang="zh-CN" altLang="en-US" sz="15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汉仪中简黑简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4308475" y="1275715"/>
            <a:ext cx="43402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中简黑简" panose="02010600030101010101" charset="-122"/>
              </a:rPr>
              <a:t>通过本任务的学习，可以达成以下目标：</a:t>
            </a:r>
            <a:endParaRPr lang="zh-CN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中简黑简" panose="02010600030101010101" charset="-122"/>
            </a:endParaRPr>
          </a:p>
        </p:txBody>
      </p:sp>
      <p:sp>
        <p:nvSpPr>
          <p:cNvPr id="3" name="圆角矩形 2"/>
          <p:cNvSpPr/>
          <p:nvPr userDrawn="1"/>
        </p:nvSpPr>
        <p:spPr>
          <a:xfrm>
            <a:off x="4487545" y="2480945"/>
            <a:ext cx="3917950" cy="360680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5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了解信息系统组成的结构</a:t>
            </a:r>
            <a:endParaRPr lang="zh-CN" altLang="en-US" sz="15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汉仪中简黑简" panose="02010600030101010101" charset="-122"/>
              <a:sym typeface="Arial" panose="020B0604020202020204" pitchFamily="34" charset="0"/>
            </a:endParaRPr>
          </a:p>
        </p:txBody>
      </p:sp>
      <p:sp>
        <p:nvSpPr>
          <p:cNvPr id="4" name="圆角矩形 3"/>
          <p:cNvSpPr/>
          <p:nvPr userDrawn="1"/>
        </p:nvSpPr>
        <p:spPr>
          <a:xfrm>
            <a:off x="4487545" y="3452495"/>
            <a:ext cx="3917950" cy="360680"/>
          </a:xfrm>
          <a:prstGeom prst="roundRect">
            <a:avLst>
              <a:gd name="adj" fmla="val 50000"/>
            </a:avLst>
          </a:prstGeom>
          <a:noFill/>
          <a:ln>
            <a:solidFill>
              <a:srgbClr val="305F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5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汉仪中简黑简" panose="02010600030101010101" charset="-122"/>
                <a:sym typeface="Arial" panose="020B0604020202020204" pitchFamily="34" charset="0"/>
              </a:rPr>
              <a:t>了解信息技术处理的流程</a:t>
            </a:r>
            <a:endParaRPr lang="zh-CN" altLang="en-US" sz="15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汉仪中简黑简" panose="02010600030101010101" charset="-122"/>
              <a:sym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47370" y="1443990"/>
            <a:ext cx="3596005" cy="2319655"/>
            <a:chOff x="1422" y="2877"/>
            <a:chExt cx="5663" cy="4282"/>
          </a:xfrm>
        </p:grpSpPr>
        <p:sp>
          <p:nvSpPr>
            <p:cNvPr id="5" name="Freeform 4"/>
            <p:cNvSpPr/>
            <p:nvPr/>
          </p:nvSpPr>
          <p:spPr>
            <a:xfrm>
              <a:off x="1422" y="2877"/>
              <a:ext cx="5663" cy="4282"/>
            </a:xfrm>
            <a:prstGeom prst="homePlate">
              <a:avLst/>
            </a:prstGeom>
            <a:gradFill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  <a:gs pos="0">
                  <a:srgbClr val="007BD3"/>
                </a:gs>
                <a:gs pos="100000">
                  <a:srgbClr val="034373"/>
                </a:gs>
              </a:gsLst>
              <a:lin scaled="0"/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p>
              <a:pPr algn="ctr"/>
              <a:endParaRPr lang="id-ID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941" y="3082"/>
              <a:ext cx="1257" cy="407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r>
                <a:rPr lang="zh-CN" alt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Lato Heavy" panose="020F0902020204030203" pitchFamily="34" charset="0"/>
                </a:rPr>
                <a:t>学习目标</a:t>
              </a:r>
              <a:endParaRPr lang="zh-CN" altLang="en-US" sz="4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Lato Heavy" panose="020F0902020204030203" pitchFamily="34" charset="0"/>
              </a:endParaRPr>
            </a:p>
          </p:txBody>
        </p:sp>
      </p:grpSp>
    </p:spTree>
    <p:custDataLst>
      <p:tags r:id="rId2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5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9" grpId="0" bldLvl="0" animBg="1"/>
      <p:bldP spid="3" grpId="0" bldLvl="0" animBg="1"/>
      <p:bldP spid="4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376084" y="0"/>
            <a:ext cx="2367116" cy="51435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350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76084" y="1582182"/>
            <a:ext cx="2367116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目录</a:t>
            </a:r>
            <a:endParaRPr lang="zh-CN" altLang="en-US" sz="44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6" name="组合 1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/>
        </p:nvGrpSpPr>
        <p:grpSpPr>
          <a:xfrm>
            <a:off x="492550" y="2800818"/>
            <a:ext cx="2786426" cy="2303321"/>
            <a:chOff x="3246438" y="1082675"/>
            <a:chExt cx="5676901" cy="4692650"/>
          </a:xfrm>
        </p:grpSpPr>
        <p:sp>
          <p:nvSpPr>
            <p:cNvPr id="17" name="íṩḻiḓé"/>
            <p:cNvSpPr/>
            <p:nvPr/>
          </p:nvSpPr>
          <p:spPr bwMode="auto">
            <a:xfrm>
              <a:off x="4575176" y="1339850"/>
              <a:ext cx="300038" cy="300038"/>
            </a:xfrm>
            <a:custGeom>
              <a:avLst/>
              <a:gdLst>
                <a:gd name="T0" fmla="*/ 0 w 14"/>
                <a:gd name="T1" fmla="*/ 9 h 14"/>
                <a:gd name="T2" fmla="*/ 1 w 14"/>
                <a:gd name="T3" fmla="*/ 12 h 14"/>
                <a:gd name="T4" fmla="*/ 10 w 14"/>
                <a:gd name="T5" fmla="*/ 14 h 14"/>
                <a:gd name="T6" fmla="*/ 12 w 14"/>
                <a:gd name="T7" fmla="*/ 12 h 14"/>
                <a:gd name="T8" fmla="*/ 14 w 14"/>
                <a:gd name="T9" fmla="*/ 5 h 14"/>
                <a:gd name="T10" fmla="*/ 13 w 14"/>
                <a:gd name="T11" fmla="*/ 2 h 14"/>
                <a:gd name="T12" fmla="*/ 4 w 14"/>
                <a:gd name="T13" fmla="*/ 0 h 14"/>
                <a:gd name="T14" fmla="*/ 2 w 14"/>
                <a:gd name="T15" fmla="*/ 2 h 14"/>
                <a:gd name="T16" fmla="*/ 0 w 14"/>
                <a:gd name="T1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4">
                  <a:moveTo>
                    <a:pt x="0" y="9"/>
                  </a:moveTo>
                  <a:cubicBezTo>
                    <a:pt x="0" y="10"/>
                    <a:pt x="0" y="11"/>
                    <a:pt x="1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4"/>
                    <a:pt x="12" y="13"/>
                    <a:pt x="12" y="1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4" y="2"/>
                    <a:pt x="13" y="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1"/>
                    <a:pt x="2" y="2"/>
                  </a:cubicBezTo>
                  <a:lnTo>
                    <a:pt x="0" y="9"/>
                  </a:lnTo>
                  <a:close/>
                </a:path>
              </a:pathLst>
            </a:custGeom>
            <a:solidFill>
              <a:schemeClr val="accent3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ïṧḻîďè"/>
            <p:cNvSpPr/>
            <p:nvPr/>
          </p:nvSpPr>
          <p:spPr bwMode="auto">
            <a:xfrm>
              <a:off x="4189413" y="2968625"/>
              <a:ext cx="300038" cy="320675"/>
            </a:xfrm>
            <a:custGeom>
              <a:avLst/>
              <a:gdLst>
                <a:gd name="T0" fmla="*/ 2 w 14"/>
                <a:gd name="T1" fmla="*/ 3 h 15"/>
                <a:gd name="T2" fmla="*/ 4 w 14"/>
                <a:gd name="T3" fmla="*/ 1 h 15"/>
                <a:gd name="T4" fmla="*/ 13 w 14"/>
                <a:gd name="T5" fmla="*/ 3 h 15"/>
                <a:gd name="T6" fmla="*/ 14 w 14"/>
                <a:gd name="T7" fmla="*/ 5 h 15"/>
                <a:gd name="T8" fmla="*/ 13 w 14"/>
                <a:gd name="T9" fmla="*/ 13 h 15"/>
                <a:gd name="T10" fmla="*/ 10 w 14"/>
                <a:gd name="T11" fmla="*/ 14 h 15"/>
                <a:gd name="T12" fmla="*/ 1 w 14"/>
                <a:gd name="T13" fmla="*/ 12 h 15"/>
                <a:gd name="T14" fmla="*/ 0 w 14"/>
                <a:gd name="T15" fmla="*/ 10 h 15"/>
                <a:gd name="T16" fmla="*/ 2 w 14"/>
                <a:gd name="T17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2" y="3"/>
                  </a:moveTo>
                  <a:cubicBezTo>
                    <a:pt x="2" y="1"/>
                    <a:pt x="3" y="0"/>
                    <a:pt x="4" y="1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4"/>
                    <a:pt x="14" y="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4"/>
                    <a:pt x="11" y="15"/>
                    <a:pt x="10" y="14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1"/>
                    <a:pt x="0" y="10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chemeClr val="accent3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îṩļíḓe"/>
            <p:cNvSpPr/>
            <p:nvPr/>
          </p:nvSpPr>
          <p:spPr bwMode="auto">
            <a:xfrm>
              <a:off x="4938713" y="1511300"/>
              <a:ext cx="342900" cy="342900"/>
            </a:xfrm>
            <a:custGeom>
              <a:avLst/>
              <a:gdLst>
                <a:gd name="T0" fmla="*/ 1 w 16"/>
                <a:gd name="T1" fmla="*/ 7 h 16"/>
                <a:gd name="T2" fmla="*/ 0 w 16"/>
                <a:gd name="T3" fmla="*/ 10 h 16"/>
                <a:gd name="T4" fmla="*/ 7 w 16"/>
                <a:gd name="T5" fmla="*/ 16 h 16"/>
                <a:gd name="T6" fmla="*/ 10 w 16"/>
                <a:gd name="T7" fmla="*/ 15 h 16"/>
                <a:gd name="T8" fmla="*/ 15 w 16"/>
                <a:gd name="T9" fmla="*/ 10 h 16"/>
                <a:gd name="T10" fmla="*/ 15 w 16"/>
                <a:gd name="T11" fmla="*/ 7 h 16"/>
                <a:gd name="T12" fmla="*/ 9 w 16"/>
                <a:gd name="T13" fmla="*/ 1 h 16"/>
                <a:gd name="T14" fmla="*/ 6 w 16"/>
                <a:gd name="T15" fmla="*/ 1 h 16"/>
                <a:gd name="T16" fmla="*/ 1 w 16"/>
                <a:gd name="T17" fmla="*/ 7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9" y="16"/>
                    <a:pt x="10" y="15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9"/>
                    <a:pt x="16" y="8"/>
                    <a:pt x="15" y="7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0"/>
                    <a:pt x="7" y="0"/>
                    <a:pt x="6" y="1"/>
                  </a:cubicBezTo>
                  <a:lnTo>
                    <a:pt x="1" y="7"/>
                  </a:lnTo>
                  <a:close/>
                </a:path>
              </a:pathLst>
            </a:custGeom>
            <a:solidFill>
              <a:schemeClr val="accent3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íşliḋé"/>
            <p:cNvSpPr/>
            <p:nvPr/>
          </p:nvSpPr>
          <p:spPr bwMode="auto">
            <a:xfrm>
              <a:off x="3783013" y="2754313"/>
              <a:ext cx="341313" cy="342900"/>
            </a:xfrm>
            <a:custGeom>
              <a:avLst/>
              <a:gdLst>
                <a:gd name="T0" fmla="*/ 6 w 16"/>
                <a:gd name="T1" fmla="*/ 1 h 16"/>
                <a:gd name="T2" fmla="*/ 9 w 16"/>
                <a:gd name="T3" fmla="*/ 0 h 16"/>
                <a:gd name="T4" fmla="*/ 16 w 16"/>
                <a:gd name="T5" fmla="*/ 7 h 16"/>
                <a:gd name="T6" fmla="*/ 15 w 16"/>
                <a:gd name="T7" fmla="*/ 10 h 16"/>
                <a:gd name="T8" fmla="*/ 10 w 16"/>
                <a:gd name="T9" fmla="*/ 15 h 16"/>
                <a:gd name="T10" fmla="*/ 7 w 16"/>
                <a:gd name="T11" fmla="*/ 15 h 16"/>
                <a:gd name="T12" fmla="*/ 1 w 16"/>
                <a:gd name="T13" fmla="*/ 9 h 16"/>
                <a:gd name="T14" fmla="*/ 1 w 16"/>
                <a:gd name="T15" fmla="*/ 6 h 16"/>
                <a:gd name="T16" fmla="*/ 6 w 16"/>
                <a:gd name="T1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6" y="1"/>
                  </a:moveTo>
                  <a:cubicBezTo>
                    <a:pt x="7" y="0"/>
                    <a:pt x="8" y="0"/>
                    <a:pt x="9" y="0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9"/>
                    <a:pt x="15" y="1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8" y="16"/>
                    <a:pt x="7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7"/>
                    <a:pt x="1" y="6"/>
                  </a:cubicBezTo>
                  <a:lnTo>
                    <a:pt x="6" y="1"/>
                  </a:lnTo>
                  <a:close/>
                </a:path>
              </a:pathLst>
            </a:custGeom>
            <a:solidFill>
              <a:schemeClr val="accent3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1" name="i$ľidé"/>
            <p:cNvSpPr/>
            <p:nvPr/>
          </p:nvSpPr>
          <p:spPr bwMode="auto">
            <a:xfrm>
              <a:off x="5175251" y="1897063"/>
              <a:ext cx="320675" cy="320675"/>
            </a:xfrm>
            <a:custGeom>
              <a:avLst/>
              <a:gdLst>
                <a:gd name="T0" fmla="*/ 2 w 15"/>
                <a:gd name="T1" fmla="*/ 3 h 15"/>
                <a:gd name="T2" fmla="*/ 1 w 15"/>
                <a:gd name="T3" fmla="*/ 5 h 15"/>
                <a:gd name="T4" fmla="*/ 3 w 15"/>
                <a:gd name="T5" fmla="*/ 14 h 15"/>
                <a:gd name="T6" fmla="*/ 6 w 15"/>
                <a:gd name="T7" fmla="*/ 15 h 15"/>
                <a:gd name="T8" fmla="*/ 13 w 15"/>
                <a:gd name="T9" fmla="*/ 13 h 15"/>
                <a:gd name="T10" fmla="*/ 15 w 15"/>
                <a:gd name="T11" fmla="*/ 10 h 15"/>
                <a:gd name="T12" fmla="*/ 12 w 15"/>
                <a:gd name="T13" fmla="*/ 2 h 15"/>
                <a:gd name="T14" fmla="*/ 9 w 15"/>
                <a:gd name="T15" fmla="*/ 1 h 15"/>
                <a:gd name="T16" fmla="*/ 2 w 15"/>
                <a:gd name="T17" fmla="*/ 3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2" y="3"/>
                  </a:moveTo>
                  <a:cubicBezTo>
                    <a:pt x="1" y="3"/>
                    <a:pt x="0" y="4"/>
                    <a:pt x="1" y="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5" y="11"/>
                    <a:pt x="15" y="1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2" y="1"/>
                    <a:pt x="11" y="0"/>
                    <a:pt x="9" y="1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chemeClr val="accent3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ïṡļiḋè"/>
            <p:cNvSpPr/>
            <p:nvPr/>
          </p:nvSpPr>
          <p:spPr bwMode="auto">
            <a:xfrm>
              <a:off x="3568701" y="2389188"/>
              <a:ext cx="320675" cy="322263"/>
            </a:xfrm>
            <a:custGeom>
              <a:avLst/>
              <a:gdLst>
                <a:gd name="T0" fmla="*/ 9 w 15"/>
                <a:gd name="T1" fmla="*/ 1 h 15"/>
                <a:gd name="T2" fmla="*/ 12 w 15"/>
                <a:gd name="T3" fmla="*/ 2 h 15"/>
                <a:gd name="T4" fmla="*/ 14 w 15"/>
                <a:gd name="T5" fmla="*/ 10 h 15"/>
                <a:gd name="T6" fmla="*/ 13 w 15"/>
                <a:gd name="T7" fmla="*/ 13 h 15"/>
                <a:gd name="T8" fmla="*/ 6 w 15"/>
                <a:gd name="T9" fmla="*/ 15 h 15"/>
                <a:gd name="T10" fmla="*/ 3 w 15"/>
                <a:gd name="T11" fmla="*/ 14 h 15"/>
                <a:gd name="T12" fmla="*/ 0 w 15"/>
                <a:gd name="T13" fmla="*/ 5 h 15"/>
                <a:gd name="T14" fmla="*/ 2 w 15"/>
                <a:gd name="T15" fmla="*/ 3 h 15"/>
                <a:gd name="T16" fmla="*/ 9 w 15"/>
                <a:gd name="T17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9" y="1"/>
                  </a:moveTo>
                  <a:cubicBezTo>
                    <a:pt x="10" y="0"/>
                    <a:pt x="12" y="1"/>
                    <a:pt x="12" y="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1"/>
                    <a:pt x="14" y="12"/>
                    <a:pt x="13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15"/>
                    <a:pt x="3" y="15"/>
                    <a:pt x="3" y="1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4"/>
                    <a:pt x="1" y="3"/>
                    <a:pt x="2" y="3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chemeClr val="accent3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îṡļide"/>
            <p:cNvSpPr/>
            <p:nvPr/>
          </p:nvSpPr>
          <p:spPr bwMode="auto">
            <a:xfrm>
              <a:off x="5195888" y="2346325"/>
              <a:ext cx="320675" cy="300038"/>
            </a:xfrm>
            <a:custGeom>
              <a:avLst/>
              <a:gdLst>
                <a:gd name="T0" fmla="*/ 5 w 15"/>
                <a:gd name="T1" fmla="*/ 0 h 14"/>
                <a:gd name="T2" fmla="*/ 3 w 15"/>
                <a:gd name="T3" fmla="*/ 1 h 14"/>
                <a:gd name="T4" fmla="*/ 1 w 15"/>
                <a:gd name="T5" fmla="*/ 10 h 14"/>
                <a:gd name="T6" fmla="*/ 2 w 15"/>
                <a:gd name="T7" fmla="*/ 12 h 14"/>
                <a:gd name="T8" fmla="*/ 10 w 15"/>
                <a:gd name="T9" fmla="*/ 14 h 14"/>
                <a:gd name="T10" fmla="*/ 12 w 15"/>
                <a:gd name="T11" fmla="*/ 13 h 14"/>
                <a:gd name="T12" fmla="*/ 14 w 15"/>
                <a:gd name="T13" fmla="*/ 4 h 14"/>
                <a:gd name="T14" fmla="*/ 12 w 15"/>
                <a:gd name="T15" fmla="*/ 2 h 14"/>
                <a:gd name="T16" fmla="*/ 5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5" y="0"/>
                  </a:moveTo>
                  <a:cubicBezTo>
                    <a:pt x="4" y="0"/>
                    <a:pt x="3" y="0"/>
                    <a:pt x="3" y="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4"/>
                    <a:pt x="12" y="14"/>
                    <a:pt x="12" y="1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4" y="2"/>
                    <a:pt x="12" y="2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AEBF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4" name="ïSľïḓe"/>
            <p:cNvSpPr/>
            <p:nvPr/>
          </p:nvSpPr>
          <p:spPr bwMode="auto">
            <a:xfrm>
              <a:off x="3568701" y="1960563"/>
              <a:ext cx="298450" cy="322263"/>
            </a:xfrm>
            <a:custGeom>
              <a:avLst/>
              <a:gdLst>
                <a:gd name="T0" fmla="*/ 12 w 14"/>
                <a:gd name="T1" fmla="*/ 2 h 15"/>
                <a:gd name="T2" fmla="*/ 14 w 14"/>
                <a:gd name="T3" fmla="*/ 4 h 15"/>
                <a:gd name="T4" fmla="*/ 11 w 14"/>
                <a:gd name="T5" fmla="*/ 13 h 15"/>
                <a:gd name="T6" fmla="*/ 9 w 14"/>
                <a:gd name="T7" fmla="*/ 14 h 15"/>
                <a:gd name="T8" fmla="*/ 2 w 14"/>
                <a:gd name="T9" fmla="*/ 13 h 15"/>
                <a:gd name="T10" fmla="*/ 0 w 14"/>
                <a:gd name="T11" fmla="*/ 10 h 15"/>
                <a:gd name="T12" fmla="*/ 2 w 14"/>
                <a:gd name="T13" fmla="*/ 2 h 15"/>
                <a:gd name="T14" fmla="*/ 4 w 14"/>
                <a:gd name="T15" fmla="*/ 0 h 15"/>
                <a:gd name="T16" fmla="*/ 12 w 14"/>
                <a:gd name="T1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15">
                  <a:moveTo>
                    <a:pt x="12" y="2"/>
                  </a:moveTo>
                  <a:cubicBezTo>
                    <a:pt x="13" y="2"/>
                    <a:pt x="14" y="3"/>
                    <a:pt x="14" y="4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4"/>
                    <a:pt x="10" y="15"/>
                    <a:pt x="9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0" y="12"/>
                    <a:pt x="0" y="11"/>
                    <a:pt x="0" y="10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3" y="0"/>
                    <a:pt x="4" y="0"/>
                  </a:cubicBezTo>
                  <a:lnTo>
                    <a:pt x="12" y="2"/>
                  </a:lnTo>
                  <a:close/>
                </a:path>
              </a:pathLst>
            </a:custGeom>
            <a:solidFill>
              <a:schemeClr val="accent3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5" name="îṧlîḍe"/>
            <p:cNvSpPr/>
            <p:nvPr/>
          </p:nvSpPr>
          <p:spPr bwMode="auto">
            <a:xfrm>
              <a:off x="4981576" y="2711450"/>
              <a:ext cx="342900" cy="342900"/>
            </a:xfrm>
            <a:custGeom>
              <a:avLst/>
              <a:gdLst>
                <a:gd name="T0" fmla="*/ 9 w 16"/>
                <a:gd name="T1" fmla="*/ 1 h 16"/>
                <a:gd name="T2" fmla="*/ 7 w 16"/>
                <a:gd name="T3" fmla="*/ 1 h 16"/>
                <a:gd name="T4" fmla="*/ 0 w 16"/>
                <a:gd name="T5" fmla="*/ 7 h 16"/>
                <a:gd name="T6" fmla="*/ 1 w 16"/>
                <a:gd name="T7" fmla="*/ 10 h 16"/>
                <a:gd name="T8" fmla="*/ 6 w 16"/>
                <a:gd name="T9" fmla="*/ 15 h 16"/>
                <a:gd name="T10" fmla="*/ 9 w 16"/>
                <a:gd name="T11" fmla="*/ 15 h 16"/>
                <a:gd name="T12" fmla="*/ 15 w 16"/>
                <a:gd name="T13" fmla="*/ 9 h 16"/>
                <a:gd name="T14" fmla="*/ 15 w 16"/>
                <a:gd name="T15" fmla="*/ 6 h 16"/>
                <a:gd name="T16" fmla="*/ 9 w 16"/>
                <a:gd name="T17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9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6"/>
                    <a:pt x="8" y="16"/>
                    <a:pt x="9" y="15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8"/>
                    <a:pt x="16" y="7"/>
                    <a:pt x="15" y="6"/>
                  </a:cubicBezTo>
                  <a:lnTo>
                    <a:pt x="9" y="1"/>
                  </a:lnTo>
                  <a:close/>
                </a:path>
              </a:pathLst>
            </a:custGeom>
            <a:solidFill>
              <a:srgbClr val="AEBF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î$líďé"/>
            <p:cNvSpPr/>
            <p:nvPr/>
          </p:nvSpPr>
          <p:spPr bwMode="auto">
            <a:xfrm>
              <a:off x="3740151" y="1554163"/>
              <a:ext cx="341313" cy="342900"/>
            </a:xfrm>
            <a:custGeom>
              <a:avLst/>
              <a:gdLst>
                <a:gd name="T0" fmla="*/ 15 w 16"/>
                <a:gd name="T1" fmla="*/ 6 h 16"/>
                <a:gd name="T2" fmla="*/ 16 w 16"/>
                <a:gd name="T3" fmla="*/ 9 h 16"/>
                <a:gd name="T4" fmla="*/ 10 w 16"/>
                <a:gd name="T5" fmla="*/ 16 h 16"/>
                <a:gd name="T6" fmla="*/ 7 w 16"/>
                <a:gd name="T7" fmla="*/ 15 h 16"/>
                <a:gd name="T8" fmla="*/ 1 w 16"/>
                <a:gd name="T9" fmla="*/ 10 h 16"/>
                <a:gd name="T10" fmla="*/ 1 w 16"/>
                <a:gd name="T11" fmla="*/ 8 h 16"/>
                <a:gd name="T12" fmla="*/ 7 w 16"/>
                <a:gd name="T13" fmla="*/ 1 h 16"/>
                <a:gd name="T14" fmla="*/ 10 w 16"/>
                <a:gd name="T15" fmla="*/ 1 h 16"/>
                <a:gd name="T16" fmla="*/ 15 w 16"/>
                <a:gd name="T17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7"/>
                    <a:pt x="16" y="8"/>
                    <a:pt x="16" y="9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8" y="16"/>
                    <a:pt x="7" y="15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8"/>
                    <a:pt x="1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0"/>
                    <a:pt x="9" y="0"/>
                    <a:pt x="10" y="1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chemeClr val="accent3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íṥḷíḑé"/>
            <p:cNvSpPr/>
            <p:nvPr/>
          </p:nvSpPr>
          <p:spPr bwMode="auto">
            <a:xfrm>
              <a:off x="4618038" y="2946400"/>
              <a:ext cx="320675" cy="322263"/>
            </a:xfrm>
            <a:custGeom>
              <a:avLst/>
              <a:gdLst>
                <a:gd name="T0" fmla="*/ 13 w 15"/>
                <a:gd name="T1" fmla="*/ 2 h 15"/>
                <a:gd name="T2" fmla="*/ 10 w 15"/>
                <a:gd name="T3" fmla="*/ 1 h 15"/>
                <a:gd name="T4" fmla="*/ 1 w 15"/>
                <a:gd name="T5" fmla="*/ 3 h 15"/>
                <a:gd name="T6" fmla="*/ 1 w 15"/>
                <a:gd name="T7" fmla="*/ 6 h 15"/>
                <a:gd name="T8" fmla="*/ 3 w 15"/>
                <a:gd name="T9" fmla="*/ 13 h 15"/>
                <a:gd name="T10" fmla="*/ 5 w 15"/>
                <a:gd name="T11" fmla="*/ 15 h 15"/>
                <a:gd name="T12" fmla="*/ 14 w 15"/>
                <a:gd name="T13" fmla="*/ 12 h 15"/>
                <a:gd name="T14" fmla="*/ 15 w 15"/>
                <a:gd name="T15" fmla="*/ 10 h 15"/>
                <a:gd name="T16" fmla="*/ 13 w 15"/>
                <a:gd name="T17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13" y="2"/>
                  </a:moveTo>
                  <a:cubicBezTo>
                    <a:pt x="12" y="1"/>
                    <a:pt x="11" y="0"/>
                    <a:pt x="1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4"/>
                    <a:pt x="4" y="15"/>
                    <a:pt x="5" y="1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2"/>
                    <a:pt x="15" y="11"/>
                    <a:pt x="15" y="10"/>
                  </a:cubicBezTo>
                  <a:lnTo>
                    <a:pt x="13" y="2"/>
                  </a:lnTo>
                  <a:close/>
                </a:path>
              </a:pathLst>
            </a:custGeom>
            <a:solidFill>
              <a:srgbClr val="AEBF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ïṡ1iḓè"/>
            <p:cNvSpPr/>
            <p:nvPr/>
          </p:nvSpPr>
          <p:spPr bwMode="auto">
            <a:xfrm>
              <a:off x="4124326" y="1339850"/>
              <a:ext cx="322263" cy="322263"/>
            </a:xfrm>
            <a:custGeom>
              <a:avLst/>
              <a:gdLst>
                <a:gd name="T0" fmla="*/ 15 w 15"/>
                <a:gd name="T1" fmla="*/ 9 h 15"/>
                <a:gd name="T2" fmla="*/ 14 w 15"/>
                <a:gd name="T3" fmla="*/ 12 h 15"/>
                <a:gd name="T4" fmla="*/ 5 w 15"/>
                <a:gd name="T5" fmla="*/ 15 h 15"/>
                <a:gd name="T6" fmla="*/ 3 w 15"/>
                <a:gd name="T7" fmla="*/ 13 h 15"/>
                <a:gd name="T8" fmla="*/ 0 w 15"/>
                <a:gd name="T9" fmla="*/ 6 h 15"/>
                <a:gd name="T10" fmla="*/ 1 w 15"/>
                <a:gd name="T11" fmla="*/ 3 h 15"/>
                <a:gd name="T12" fmla="*/ 10 w 15"/>
                <a:gd name="T13" fmla="*/ 0 h 15"/>
                <a:gd name="T14" fmla="*/ 12 w 15"/>
                <a:gd name="T15" fmla="*/ 2 h 15"/>
                <a:gd name="T16" fmla="*/ 15 w 15"/>
                <a:gd name="T17" fmla="*/ 9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5">
                  <a:moveTo>
                    <a:pt x="15" y="9"/>
                  </a:moveTo>
                  <a:cubicBezTo>
                    <a:pt x="15" y="10"/>
                    <a:pt x="15" y="12"/>
                    <a:pt x="14" y="12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3" y="14"/>
                    <a:pt x="3" y="1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3"/>
                    <a:pt x="1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1" y="0"/>
                    <a:pt x="12" y="1"/>
                    <a:pt x="12" y="2"/>
                  </a:cubicBezTo>
                  <a:lnTo>
                    <a:pt x="15" y="9"/>
                  </a:lnTo>
                  <a:close/>
                </a:path>
              </a:pathLst>
            </a:custGeom>
            <a:solidFill>
              <a:schemeClr val="accent3">
                <a:lumMod val="9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îsḻiḋe"/>
            <p:cNvSpPr/>
            <p:nvPr/>
          </p:nvSpPr>
          <p:spPr bwMode="auto">
            <a:xfrm>
              <a:off x="3632201" y="1404938"/>
              <a:ext cx="1798638" cy="1798638"/>
            </a:xfrm>
            <a:custGeom>
              <a:avLst/>
              <a:gdLst>
                <a:gd name="T0" fmla="*/ 5 w 84"/>
                <a:gd name="T1" fmla="*/ 34 h 84"/>
                <a:gd name="T2" fmla="*/ 33 w 84"/>
                <a:gd name="T3" fmla="*/ 80 h 84"/>
                <a:gd name="T4" fmla="*/ 79 w 84"/>
                <a:gd name="T5" fmla="*/ 51 h 84"/>
                <a:gd name="T6" fmla="*/ 51 w 84"/>
                <a:gd name="T7" fmla="*/ 5 h 84"/>
                <a:gd name="T8" fmla="*/ 5 w 84"/>
                <a:gd name="T9" fmla="*/ 34 h 84"/>
                <a:gd name="T10" fmla="*/ 17 w 84"/>
                <a:gd name="T11" fmla="*/ 37 h 84"/>
                <a:gd name="T12" fmla="*/ 48 w 84"/>
                <a:gd name="T13" fmla="*/ 18 h 84"/>
                <a:gd name="T14" fmla="*/ 67 w 84"/>
                <a:gd name="T15" fmla="*/ 48 h 84"/>
                <a:gd name="T16" fmla="*/ 36 w 84"/>
                <a:gd name="T17" fmla="*/ 67 h 84"/>
                <a:gd name="T18" fmla="*/ 17 w 84"/>
                <a:gd name="T19" fmla="*/ 37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" h="84">
                  <a:moveTo>
                    <a:pt x="5" y="34"/>
                  </a:moveTo>
                  <a:cubicBezTo>
                    <a:pt x="0" y="54"/>
                    <a:pt x="13" y="75"/>
                    <a:pt x="33" y="80"/>
                  </a:cubicBezTo>
                  <a:cubicBezTo>
                    <a:pt x="54" y="84"/>
                    <a:pt x="75" y="71"/>
                    <a:pt x="79" y="51"/>
                  </a:cubicBezTo>
                  <a:cubicBezTo>
                    <a:pt x="84" y="30"/>
                    <a:pt x="71" y="10"/>
                    <a:pt x="51" y="5"/>
                  </a:cubicBezTo>
                  <a:cubicBezTo>
                    <a:pt x="30" y="0"/>
                    <a:pt x="9" y="13"/>
                    <a:pt x="5" y="34"/>
                  </a:cubicBezTo>
                  <a:close/>
                  <a:moveTo>
                    <a:pt x="17" y="37"/>
                  </a:moveTo>
                  <a:cubicBezTo>
                    <a:pt x="21" y="23"/>
                    <a:pt x="34" y="14"/>
                    <a:pt x="48" y="18"/>
                  </a:cubicBezTo>
                  <a:cubicBezTo>
                    <a:pt x="61" y="21"/>
                    <a:pt x="70" y="34"/>
                    <a:pt x="67" y="48"/>
                  </a:cubicBezTo>
                  <a:cubicBezTo>
                    <a:pt x="64" y="61"/>
                    <a:pt x="50" y="70"/>
                    <a:pt x="36" y="67"/>
                  </a:cubicBezTo>
                  <a:cubicBezTo>
                    <a:pt x="23" y="64"/>
                    <a:pt x="14" y="50"/>
                    <a:pt x="17" y="3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iṡľíḑe"/>
            <p:cNvSpPr/>
            <p:nvPr/>
          </p:nvSpPr>
          <p:spPr bwMode="auto">
            <a:xfrm>
              <a:off x="3246438" y="3117850"/>
              <a:ext cx="1092200" cy="1071563"/>
            </a:xfrm>
            <a:custGeom>
              <a:avLst/>
              <a:gdLst>
                <a:gd name="T0" fmla="*/ 7 w 51"/>
                <a:gd name="T1" fmla="*/ 13 h 50"/>
                <a:gd name="T2" fmla="*/ 13 w 51"/>
                <a:gd name="T3" fmla="*/ 43 h 50"/>
                <a:gd name="T4" fmla="*/ 44 w 51"/>
                <a:gd name="T5" fmla="*/ 38 h 50"/>
                <a:gd name="T6" fmla="*/ 38 w 51"/>
                <a:gd name="T7" fmla="*/ 7 h 50"/>
                <a:gd name="T8" fmla="*/ 7 w 51"/>
                <a:gd name="T9" fmla="*/ 13 h 50"/>
                <a:gd name="T10" fmla="*/ 14 w 51"/>
                <a:gd name="T11" fmla="*/ 17 h 50"/>
                <a:gd name="T12" fmla="*/ 34 w 51"/>
                <a:gd name="T13" fmla="*/ 13 h 50"/>
                <a:gd name="T14" fmla="*/ 38 w 51"/>
                <a:gd name="T15" fmla="*/ 33 h 50"/>
                <a:gd name="T16" fmla="*/ 17 w 51"/>
                <a:gd name="T17" fmla="*/ 37 h 50"/>
                <a:gd name="T18" fmla="*/ 14 w 51"/>
                <a:gd name="T19" fmla="*/ 1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0">
                  <a:moveTo>
                    <a:pt x="7" y="13"/>
                  </a:moveTo>
                  <a:cubicBezTo>
                    <a:pt x="0" y="23"/>
                    <a:pt x="3" y="37"/>
                    <a:pt x="13" y="43"/>
                  </a:cubicBezTo>
                  <a:cubicBezTo>
                    <a:pt x="23" y="50"/>
                    <a:pt x="37" y="48"/>
                    <a:pt x="44" y="38"/>
                  </a:cubicBezTo>
                  <a:cubicBezTo>
                    <a:pt x="51" y="27"/>
                    <a:pt x="48" y="14"/>
                    <a:pt x="38" y="7"/>
                  </a:cubicBezTo>
                  <a:cubicBezTo>
                    <a:pt x="28" y="0"/>
                    <a:pt x="14" y="2"/>
                    <a:pt x="7" y="13"/>
                  </a:cubicBezTo>
                  <a:close/>
                  <a:moveTo>
                    <a:pt x="14" y="17"/>
                  </a:moveTo>
                  <a:cubicBezTo>
                    <a:pt x="18" y="10"/>
                    <a:pt x="27" y="8"/>
                    <a:pt x="34" y="13"/>
                  </a:cubicBezTo>
                  <a:cubicBezTo>
                    <a:pt x="41" y="17"/>
                    <a:pt x="42" y="27"/>
                    <a:pt x="38" y="33"/>
                  </a:cubicBezTo>
                  <a:cubicBezTo>
                    <a:pt x="33" y="40"/>
                    <a:pt x="24" y="42"/>
                    <a:pt x="17" y="37"/>
                  </a:cubicBezTo>
                  <a:cubicBezTo>
                    <a:pt x="11" y="33"/>
                    <a:pt x="9" y="24"/>
                    <a:pt x="14" y="1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í$ḻîḑe"/>
            <p:cNvSpPr/>
            <p:nvPr/>
          </p:nvSpPr>
          <p:spPr bwMode="auto">
            <a:xfrm>
              <a:off x="3932238" y="3140075"/>
              <a:ext cx="257175" cy="234950"/>
            </a:xfrm>
            <a:custGeom>
              <a:avLst/>
              <a:gdLst>
                <a:gd name="T0" fmla="*/ 1 w 12"/>
                <a:gd name="T1" fmla="*/ 5 h 11"/>
                <a:gd name="T2" fmla="*/ 1 w 12"/>
                <a:gd name="T3" fmla="*/ 7 h 11"/>
                <a:gd name="T4" fmla="*/ 7 w 12"/>
                <a:gd name="T5" fmla="*/ 11 h 11"/>
                <a:gd name="T6" fmla="*/ 9 w 12"/>
                <a:gd name="T7" fmla="*/ 10 h 11"/>
                <a:gd name="T8" fmla="*/ 11 w 12"/>
                <a:gd name="T9" fmla="*/ 7 h 11"/>
                <a:gd name="T10" fmla="*/ 11 w 12"/>
                <a:gd name="T11" fmla="*/ 5 h 11"/>
                <a:gd name="T12" fmla="*/ 5 w 12"/>
                <a:gd name="T13" fmla="*/ 1 h 11"/>
                <a:gd name="T14" fmla="*/ 3 w 12"/>
                <a:gd name="T15" fmla="*/ 1 h 11"/>
                <a:gd name="T16" fmla="*/ 1 w 12"/>
                <a:gd name="T17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11">
                  <a:moveTo>
                    <a:pt x="1" y="5"/>
                  </a:moveTo>
                  <a:cubicBezTo>
                    <a:pt x="0" y="5"/>
                    <a:pt x="1" y="6"/>
                    <a:pt x="1" y="7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8" y="11"/>
                    <a:pt x="9" y="11"/>
                    <a:pt x="9" y="10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5"/>
                    <a:pt x="11" y="5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3" y="1"/>
                  </a:cubicBezTo>
                  <a:lnTo>
                    <a:pt x="1" y="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i$ľiďé"/>
            <p:cNvSpPr/>
            <p:nvPr/>
          </p:nvSpPr>
          <p:spPr bwMode="auto">
            <a:xfrm>
              <a:off x="3417888" y="3932238"/>
              <a:ext cx="236538" cy="236538"/>
            </a:xfrm>
            <a:custGeom>
              <a:avLst/>
              <a:gdLst>
                <a:gd name="T0" fmla="*/ 2 w 11"/>
                <a:gd name="T1" fmla="*/ 1 h 11"/>
                <a:gd name="T2" fmla="*/ 4 w 11"/>
                <a:gd name="T3" fmla="*/ 1 h 11"/>
                <a:gd name="T4" fmla="*/ 10 w 11"/>
                <a:gd name="T5" fmla="*/ 5 h 11"/>
                <a:gd name="T6" fmla="*/ 11 w 11"/>
                <a:gd name="T7" fmla="*/ 6 h 11"/>
                <a:gd name="T8" fmla="*/ 8 w 11"/>
                <a:gd name="T9" fmla="*/ 10 h 11"/>
                <a:gd name="T10" fmla="*/ 6 w 11"/>
                <a:gd name="T11" fmla="*/ 10 h 11"/>
                <a:gd name="T12" fmla="*/ 0 w 11"/>
                <a:gd name="T13" fmla="*/ 6 h 11"/>
                <a:gd name="T14" fmla="*/ 0 w 11"/>
                <a:gd name="T15" fmla="*/ 4 h 11"/>
                <a:gd name="T16" fmla="*/ 2 w 11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2" y="1"/>
                  </a:moveTo>
                  <a:cubicBezTo>
                    <a:pt x="3" y="0"/>
                    <a:pt x="4" y="0"/>
                    <a:pt x="4" y="1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1"/>
                    <a:pt x="7" y="11"/>
                    <a:pt x="6" y="1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5"/>
                    <a:pt x="0" y="4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íṩľïdè"/>
            <p:cNvSpPr/>
            <p:nvPr/>
          </p:nvSpPr>
          <p:spPr bwMode="auto">
            <a:xfrm>
              <a:off x="4167188" y="3440113"/>
              <a:ext cx="193675" cy="234950"/>
            </a:xfrm>
            <a:custGeom>
              <a:avLst/>
              <a:gdLst>
                <a:gd name="T0" fmla="*/ 1 w 9"/>
                <a:gd name="T1" fmla="*/ 1 h 11"/>
                <a:gd name="T2" fmla="*/ 0 w 9"/>
                <a:gd name="T3" fmla="*/ 3 h 11"/>
                <a:gd name="T4" fmla="*/ 2 w 9"/>
                <a:gd name="T5" fmla="*/ 10 h 11"/>
                <a:gd name="T6" fmla="*/ 3 w 9"/>
                <a:gd name="T7" fmla="*/ 11 h 11"/>
                <a:gd name="T8" fmla="*/ 8 w 9"/>
                <a:gd name="T9" fmla="*/ 10 h 11"/>
                <a:gd name="T10" fmla="*/ 9 w 9"/>
                <a:gd name="T11" fmla="*/ 9 h 11"/>
                <a:gd name="T12" fmla="*/ 7 w 9"/>
                <a:gd name="T13" fmla="*/ 2 h 11"/>
                <a:gd name="T14" fmla="*/ 6 w 9"/>
                <a:gd name="T15" fmla="*/ 1 h 11"/>
                <a:gd name="T16" fmla="*/ 1 w 9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1">
                  <a:moveTo>
                    <a:pt x="1" y="1"/>
                  </a:moveTo>
                  <a:cubicBezTo>
                    <a:pt x="1" y="2"/>
                    <a:pt x="0" y="2"/>
                    <a:pt x="0" y="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3" y="11"/>
                    <a:pt x="3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9"/>
                    <a:pt x="9" y="9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6" y="0"/>
                    <a:pt x="6" y="1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ïś1ïdè"/>
            <p:cNvSpPr/>
            <p:nvPr/>
          </p:nvSpPr>
          <p:spPr bwMode="auto">
            <a:xfrm>
              <a:off x="3246438" y="3632200"/>
              <a:ext cx="171450" cy="236538"/>
            </a:xfrm>
            <a:custGeom>
              <a:avLst/>
              <a:gdLst>
                <a:gd name="T0" fmla="*/ 5 w 8"/>
                <a:gd name="T1" fmla="*/ 0 h 11"/>
                <a:gd name="T2" fmla="*/ 7 w 8"/>
                <a:gd name="T3" fmla="*/ 1 h 11"/>
                <a:gd name="T4" fmla="*/ 8 w 8"/>
                <a:gd name="T5" fmla="*/ 8 h 11"/>
                <a:gd name="T6" fmla="*/ 7 w 8"/>
                <a:gd name="T7" fmla="*/ 10 h 11"/>
                <a:gd name="T8" fmla="*/ 3 w 8"/>
                <a:gd name="T9" fmla="*/ 11 h 11"/>
                <a:gd name="T10" fmla="*/ 1 w 8"/>
                <a:gd name="T11" fmla="*/ 9 h 11"/>
                <a:gd name="T12" fmla="*/ 0 w 8"/>
                <a:gd name="T13" fmla="*/ 2 h 11"/>
                <a:gd name="T14" fmla="*/ 1 w 8"/>
                <a:gd name="T15" fmla="*/ 1 h 11"/>
                <a:gd name="T16" fmla="*/ 5 w 8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1">
                  <a:moveTo>
                    <a:pt x="5" y="0"/>
                  </a:moveTo>
                  <a:cubicBezTo>
                    <a:pt x="6" y="0"/>
                    <a:pt x="6" y="0"/>
                    <a:pt x="7" y="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1" y="10"/>
                    <a:pt x="1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iṡḻiḋé"/>
            <p:cNvSpPr/>
            <p:nvPr/>
          </p:nvSpPr>
          <p:spPr bwMode="auto">
            <a:xfrm>
              <a:off x="4081463" y="3803650"/>
              <a:ext cx="214313" cy="236538"/>
            </a:xfrm>
            <a:custGeom>
              <a:avLst/>
              <a:gdLst>
                <a:gd name="T0" fmla="*/ 6 w 10"/>
                <a:gd name="T1" fmla="*/ 0 h 11"/>
                <a:gd name="T2" fmla="*/ 4 w 10"/>
                <a:gd name="T3" fmla="*/ 1 h 11"/>
                <a:gd name="T4" fmla="*/ 0 w 10"/>
                <a:gd name="T5" fmla="*/ 7 h 11"/>
                <a:gd name="T6" fmla="*/ 1 w 10"/>
                <a:gd name="T7" fmla="*/ 8 h 11"/>
                <a:gd name="T8" fmla="*/ 4 w 10"/>
                <a:gd name="T9" fmla="*/ 11 h 11"/>
                <a:gd name="T10" fmla="*/ 6 w 10"/>
                <a:gd name="T11" fmla="*/ 10 h 11"/>
                <a:gd name="T12" fmla="*/ 10 w 10"/>
                <a:gd name="T13" fmla="*/ 4 h 11"/>
                <a:gd name="T14" fmla="*/ 10 w 10"/>
                <a:gd name="T15" fmla="*/ 3 h 11"/>
                <a:gd name="T16" fmla="*/ 6 w 10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1">
                  <a:moveTo>
                    <a:pt x="6" y="0"/>
                  </a:moveTo>
                  <a:cubicBezTo>
                    <a:pt x="5" y="0"/>
                    <a:pt x="5" y="0"/>
                    <a:pt x="4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6" y="11"/>
                    <a:pt x="6" y="10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3"/>
                    <a:pt x="10" y="3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işḻîdè"/>
            <p:cNvSpPr/>
            <p:nvPr/>
          </p:nvSpPr>
          <p:spPr bwMode="auto">
            <a:xfrm>
              <a:off x="3289301" y="3268663"/>
              <a:ext cx="236538" cy="234950"/>
            </a:xfrm>
            <a:custGeom>
              <a:avLst/>
              <a:gdLst>
                <a:gd name="T0" fmla="*/ 10 w 11"/>
                <a:gd name="T1" fmla="*/ 3 h 11"/>
                <a:gd name="T2" fmla="*/ 10 w 11"/>
                <a:gd name="T3" fmla="*/ 5 h 11"/>
                <a:gd name="T4" fmla="*/ 6 w 11"/>
                <a:gd name="T5" fmla="*/ 11 h 11"/>
                <a:gd name="T6" fmla="*/ 4 w 11"/>
                <a:gd name="T7" fmla="*/ 11 h 11"/>
                <a:gd name="T8" fmla="*/ 1 w 11"/>
                <a:gd name="T9" fmla="*/ 9 h 11"/>
                <a:gd name="T10" fmla="*/ 0 w 11"/>
                <a:gd name="T11" fmla="*/ 7 h 11"/>
                <a:gd name="T12" fmla="*/ 4 w 11"/>
                <a:gd name="T13" fmla="*/ 1 h 11"/>
                <a:gd name="T14" fmla="*/ 6 w 11"/>
                <a:gd name="T15" fmla="*/ 0 h 11"/>
                <a:gd name="T16" fmla="*/ 10 w 11"/>
                <a:gd name="T17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11">
                  <a:moveTo>
                    <a:pt x="10" y="3"/>
                  </a:moveTo>
                  <a:cubicBezTo>
                    <a:pt x="10" y="3"/>
                    <a:pt x="11" y="4"/>
                    <a:pt x="10" y="5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5" y="11"/>
                    <a:pt x="4" y="11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6" y="0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îśḷidé"/>
            <p:cNvSpPr/>
            <p:nvPr/>
          </p:nvSpPr>
          <p:spPr bwMode="auto">
            <a:xfrm>
              <a:off x="3760788" y="4040188"/>
              <a:ext cx="234950" cy="171450"/>
            </a:xfrm>
            <a:custGeom>
              <a:avLst/>
              <a:gdLst>
                <a:gd name="T0" fmla="*/ 10 w 11"/>
                <a:gd name="T1" fmla="*/ 1 h 8"/>
                <a:gd name="T2" fmla="*/ 9 w 11"/>
                <a:gd name="T3" fmla="*/ 0 h 8"/>
                <a:gd name="T4" fmla="*/ 2 w 11"/>
                <a:gd name="T5" fmla="*/ 1 h 8"/>
                <a:gd name="T6" fmla="*/ 1 w 11"/>
                <a:gd name="T7" fmla="*/ 3 h 8"/>
                <a:gd name="T8" fmla="*/ 1 w 11"/>
                <a:gd name="T9" fmla="*/ 7 h 8"/>
                <a:gd name="T10" fmla="*/ 3 w 11"/>
                <a:gd name="T11" fmla="*/ 8 h 8"/>
                <a:gd name="T12" fmla="*/ 10 w 11"/>
                <a:gd name="T13" fmla="*/ 7 h 8"/>
                <a:gd name="T14" fmla="*/ 11 w 11"/>
                <a:gd name="T15" fmla="*/ 5 h 8"/>
                <a:gd name="T16" fmla="*/ 10 w 11"/>
                <a:gd name="T17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0" y="1"/>
                  </a:moveTo>
                  <a:cubicBezTo>
                    <a:pt x="10" y="0"/>
                    <a:pt x="9" y="0"/>
                    <a:pt x="9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0" y="2"/>
                    <a:pt x="1" y="3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8"/>
                    <a:pt x="2" y="8"/>
                    <a:pt x="3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1" y="6"/>
                    <a:pt x="11" y="5"/>
                  </a:cubicBezTo>
                  <a:lnTo>
                    <a:pt x="10" y="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ïṥlíďê"/>
            <p:cNvSpPr/>
            <p:nvPr/>
          </p:nvSpPr>
          <p:spPr bwMode="auto">
            <a:xfrm>
              <a:off x="3589338" y="3097213"/>
              <a:ext cx="236538" cy="192088"/>
            </a:xfrm>
            <a:custGeom>
              <a:avLst/>
              <a:gdLst>
                <a:gd name="T0" fmla="*/ 11 w 11"/>
                <a:gd name="T1" fmla="*/ 5 h 9"/>
                <a:gd name="T2" fmla="*/ 10 w 11"/>
                <a:gd name="T3" fmla="*/ 7 h 9"/>
                <a:gd name="T4" fmla="*/ 3 w 11"/>
                <a:gd name="T5" fmla="*/ 8 h 9"/>
                <a:gd name="T6" fmla="*/ 1 w 11"/>
                <a:gd name="T7" fmla="*/ 7 h 9"/>
                <a:gd name="T8" fmla="*/ 0 w 11"/>
                <a:gd name="T9" fmla="*/ 3 h 9"/>
                <a:gd name="T10" fmla="*/ 1 w 11"/>
                <a:gd name="T11" fmla="*/ 1 h 9"/>
                <a:gd name="T12" fmla="*/ 8 w 11"/>
                <a:gd name="T13" fmla="*/ 0 h 9"/>
                <a:gd name="T14" fmla="*/ 10 w 11"/>
                <a:gd name="T15" fmla="*/ 1 h 9"/>
                <a:gd name="T16" fmla="*/ 11 w 11"/>
                <a:gd name="T17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9">
                  <a:moveTo>
                    <a:pt x="11" y="5"/>
                  </a:moveTo>
                  <a:cubicBezTo>
                    <a:pt x="11" y="6"/>
                    <a:pt x="10" y="7"/>
                    <a:pt x="10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1" y="8"/>
                    <a:pt x="1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8" name="ï$lïḍè"/>
            <p:cNvSpPr/>
            <p:nvPr/>
          </p:nvSpPr>
          <p:spPr bwMode="auto">
            <a:xfrm>
              <a:off x="4060826" y="1082675"/>
              <a:ext cx="4305300" cy="4692650"/>
            </a:xfrm>
            <a:custGeom>
              <a:avLst/>
              <a:gdLst>
                <a:gd name="T0" fmla="*/ 185 w 201"/>
                <a:gd name="T1" fmla="*/ 51 h 219"/>
                <a:gd name="T2" fmla="*/ 100 w 201"/>
                <a:gd name="T3" fmla="*/ 0 h 219"/>
                <a:gd name="T4" fmla="*/ 15 w 201"/>
                <a:gd name="T5" fmla="*/ 51 h 219"/>
                <a:gd name="T6" fmla="*/ 100 w 201"/>
                <a:gd name="T7" fmla="*/ 219 h 219"/>
                <a:gd name="T8" fmla="*/ 185 w 201"/>
                <a:gd name="T9" fmla="*/ 51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19">
                  <a:moveTo>
                    <a:pt x="185" y="51"/>
                  </a:moveTo>
                  <a:cubicBezTo>
                    <a:pt x="131" y="66"/>
                    <a:pt x="100" y="0"/>
                    <a:pt x="100" y="0"/>
                  </a:cubicBezTo>
                  <a:cubicBezTo>
                    <a:pt x="100" y="0"/>
                    <a:pt x="70" y="66"/>
                    <a:pt x="15" y="51"/>
                  </a:cubicBezTo>
                  <a:cubicBezTo>
                    <a:pt x="15" y="51"/>
                    <a:pt x="0" y="184"/>
                    <a:pt x="100" y="219"/>
                  </a:cubicBezTo>
                  <a:cubicBezTo>
                    <a:pt x="201" y="184"/>
                    <a:pt x="185" y="51"/>
                    <a:pt x="185" y="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9" name="iṩ1îḋè"/>
            <p:cNvSpPr/>
            <p:nvPr/>
          </p:nvSpPr>
          <p:spPr bwMode="auto">
            <a:xfrm>
              <a:off x="4703763" y="1682750"/>
              <a:ext cx="2998788" cy="3686175"/>
            </a:xfrm>
            <a:custGeom>
              <a:avLst/>
              <a:gdLst>
                <a:gd name="T0" fmla="*/ 70 w 140"/>
                <a:gd name="T1" fmla="*/ 172 h 172"/>
                <a:gd name="T2" fmla="*/ 1 w 140"/>
                <a:gd name="T3" fmla="*/ 39 h 172"/>
                <a:gd name="T4" fmla="*/ 8 w 140"/>
                <a:gd name="T5" fmla="*/ 39 h 172"/>
                <a:gd name="T6" fmla="*/ 70 w 140"/>
                <a:gd name="T7" fmla="*/ 0 h 172"/>
                <a:gd name="T8" fmla="*/ 133 w 140"/>
                <a:gd name="T9" fmla="*/ 39 h 172"/>
                <a:gd name="T10" fmla="*/ 139 w 140"/>
                <a:gd name="T11" fmla="*/ 39 h 172"/>
                <a:gd name="T12" fmla="*/ 70 w 140"/>
                <a:gd name="T13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172">
                  <a:moveTo>
                    <a:pt x="70" y="172"/>
                  </a:moveTo>
                  <a:cubicBezTo>
                    <a:pt x="4" y="146"/>
                    <a:pt x="0" y="68"/>
                    <a:pt x="1" y="39"/>
                  </a:cubicBezTo>
                  <a:cubicBezTo>
                    <a:pt x="3" y="39"/>
                    <a:pt x="5" y="39"/>
                    <a:pt x="8" y="39"/>
                  </a:cubicBezTo>
                  <a:cubicBezTo>
                    <a:pt x="38" y="39"/>
                    <a:pt x="59" y="16"/>
                    <a:pt x="70" y="0"/>
                  </a:cubicBezTo>
                  <a:cubicBezTo>
                    <a:pt x="81" y="16"/>
                    <a:pt x="102" y="39"/>
                    <a:pt x="133" y="39"/>
                  </a:cubicBezTo>
                  <a:cubicBezTo>
                    <a:pt x="135" y="39"/>
                    <a:pt x="137" y="39"/>
                    <a:pt x="139" y="39"/>
                  </a:cubicBezTo>
                  <a:cubicBezTo>
                    <a:pt x="140" y="68"/>
                    <a:pt x="136" y="147"/>
                    <a:pt x="70" y="1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0" name="isḻïďê"/>
            <p:cNvSpPr/>
            <p:nvPr/>
          </p:nvSpPr>
          <p:spPr bwMode="auto">
            <a:xfrm>
              <a:off x="6823076" y="4168775"/>
              <a:ext cx="1585913" cy="15859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1" name="îṣlïḋê"/>
            <p:cNvSpPr/>
            <p:nvPr/>
          </p:nvSpPr>
          <p:spPr bwMode="auto">
            <a:xfrm>
              <a:off x="7102476" y="4575175"/>
              <a:ext cx="1049338" cy="750888"/>
            </a:xfrm>
            <a:custGeom>
              <a:avLst/>
              <a:gdLst>
                <a:gd name="T0" fmla="*/ 0 w 661"/>
                <a:gd name="T1" fmla="*/ 0 h 473"/>
                <a:gd name="T2" fmla="*/ 364 w 661"/>
                <a:gd name="T3" fmla="*/ 473 h 473"/>
                <a:gd name="T4" fmla="*/ 661 w 661"/>
                <a:gd name="T5" fmla="*/ 149 h 473"/>
                <a:gd name="T6" fmla="*/ 364 w 661"/>
                <a:gd name="T7" fmla="*/ 284 h 473"/>
                <a:gd name="T8" fmla="*/ 0 w 661"/>
                <a:gd name="T9" fmla="*/ 0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1" h="473">
                  <a:moveTo>
                    <a:pt x="0" y="0"/>
                  </a:moveTo>
                  <a:lnTo>
                    <a:pt x="364" y="473"/>
                  </a:lnTo>
                  <a:lnTo>
                    <a:pt x="661" y="149"/>
                  </a:lnTo>
                  <a:lnTo>
                    <a:pt x="364" y="2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2" name="îṧlîďé"/>
            <p:cNvSpPr/>
            <p:nvPr/>
          </p:nvSpPr>
          <p:spPr bwMode="auto">
            <a:xfrm>
              <a:off x="4810126" y="3525838"/>
              <a:ext cx="1414463" cy="1843088"/>
            </a:xfrm>
            <a:custGeom>
              <a:avLst/>
              <a:gdLst>
                <a:gd name="T0" fmla="*/ 66 w 66"/>
                <a:gd name="T1" fmla="*/ 0 h 86"/>
                <a:gd name="T2" fmla="*/ 0 w 66"/>
                <a:gd name="T3" fmla="*/ 0 h 86"/>
                <a:gd name="T4" fmla="*/ 65 w 66"/>
                <a:gd name="T5" fmla="*/ 86 h 86"/>
                <a:gd name="T6" fmla="*/ 66 w 66"/>
                <a:gd name="T7" fmla="*/ 85 h 86"/>
                <a:gd name="T8" fmla="*/ 66 w 66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86">
                  <a:moveTo>
                    <a:pt x="6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7" y="32"/>
                    <a:pt x="24" y="70"/>
                    <a:pt x="65" y="86"/>
                  </a:cubicBezTo>
                  <a:cubicBezTo>
                    <a:pt x="65" y="86"/>
                    <a:pt x="66" y="85"/>
                    <a:pt x="66" y="85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3" name="iṧľiḋe"/>
            <p:cNvSpPr/>
            <p:nvPr/>
          </p:nvSpPr>
          <p:spPr bwMode="auto">
            <a:xfrm>
              <a:off x="6202363" y="1682750"/>
              <a:ext cx="1500188" cy="1863725"/>
            </a:xfrm>
            <a:custGeom>
              <a:avLst/>
              <a:gdLst>
                <a:gd name="T0" fmla="*/ 63 w 70"/>
                <a:gd name="T1" fmla="*/ 39 h 87"/>
                <a:gd name="T2" fmla="*/ 69 w 70"/>
                <a:gd name="T3" fmla="*/ 39 h 87"/>
                <a:gd name="T4" fmla="*/ 65 w 70"/>
                <a:gd name="T5" fmla="*/ 87 h 87"/>
                <a:gd name="T6" fmla="*/ 1 w 70"/>
                <a:gd name="T7" fmla="*/ 87 h 87"/>
                <a:gd name="T8" fmla="*/ 1 w 70"/>
                <a:gd name="T9" fmla="*/ 1 h 87"/>
                <a:gd name="T10" fmla="*/ 0 w 70"/>
                <a:gd name="T11" fmla="*/ 0 h 87"/>
                <a:gd name="T12" fmla="*/ 63 w 70"/>
                <a:gd name="T13" fmla="*/ 39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87">
                  <a:moveTo>
                    <a:pt x="63" y="39"/>
                  </a:moveTo>
                  <a:cubicBezTo>
                    <a:pt x="65" y="39"/>
                    <a:pt x="67" y="39"/>
                    <a:pt x="69" y="39"/>
                  </a:cubicBezTo>
                  <a:cubicBezTo>
                    <a:pt x="70" y="50"/>
                    <a:pt x="69" y="67"/>
                    <a:pt x="65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0"/>
                    <a:pt x="0" y="0"/>
                  </a:cubicBezTo>
                  <a:cubicBezTo>
                    <a:pt x="11" y="16"/>
                    <a:pt x="33" y="39"/>
                    <a:pt x="63" y="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4" name="íśľîḍé"/>
            <p:cNvSpPr/>
            <p:nvPr/>
          </p:nvSpPr>
          <p:spPr bwMode="auto">
            <a:xfrm>
              <a:off x="8366126" y="3525838"/>
              <a:ext cx="363538" cy="44926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íSḻíďê"/>
            <p:cNvSpPr/>
            <p:nvPr/>
          </p:nvSpPr>
          <p:spPr bwMode="auto">
            <a:xfrm>
              <a:off x="8172451" y="3074988"/>
              <a:ext cx="750888" cy="471488"/>
            </a:xfrm>
            <a:custGeom>
              <a:avLst/>
              <a:gdLst>
                <a:gd name="T0" fmla="*/ 473 w 473"/>
                <a:gd name="T1" fmla="*/ 297 h 297"/>
                <a:gd name="T2" fmla="*/ 0 w 473"/>
                <a:gd name="T3" fmla="*/ 297 h 297"/>
                <a:gd name="T4" fmla="*/ 243 w 473"/>
                <a:gd name="T5" fmla="*/ 0 h 297"/>
                <a:gd name="T6" fmla="*/ 243 w 473"/>
                <a:gd name="T7" fmla="*/ 0 h 297"/>
                <a:gd name="T8" fmla="*/ 473 w 473"/>
                <a:gd name="T9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297">
                  <a:moveTo>
                    <a:pt x="473" y="297"/>
                  </a:moveTo>
                  <a:lnTo>
                    <a:pt x="0" y="297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473" y="29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6" name="îSḷiďè"/>
            <p:cNvSpPr/>
            <p:nvPr/>
          </p:nvSpPr>
          <p:spPr bwMode="auto">
            <a:xfrm>
              <a:off x="7488238" y="1554163"/>
              <a:ext cx="277813" cy="342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îšḻíḋé"/>
            <p:cNvSpPr/>
            <p:nvPr/>
          </p:nvSpPr>
          <p:spPr bwMode="auto">
            <a:xfrm>
              <a:off x="7380288" y="1254125"/>
              <a:ext cx="514350" cy="342900"/>
            </a:xfrm>
            <a:custGeom>
              <a:avLst/>
              <a:gdLst>
                <a:gd name="T0" fmla="*/ 324 w 324"/>
                <a:gd name="T1" fmla="*/ 216 h 216"/>
                <a:gd name="T2" fmla="*/ 0 w 324"/>
                <a:gd name="T3" fmla="*/ 216 h 216"/>
                <a:gd name="T4" fmla="*/ 162 w 324"/>
                <a:gd name="T5" fmla="*/ 0 h 216"/>
                <a:gd name="T6" fmla="*/ 162 w 324"/>
                <a:gd name="T7" fmla="*/ 0 h 216"/>
                <a:gd name="T8" fmla="*/ 324 w 324"/>
                <a:gd name="T9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216">
                  <a:moveTo>
                    <a:pt x="324" y="216"/>
                  </a:moveTo>
                  <a:lnTo>
                    <a:pt x="0" y="216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324" y="21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8" name="iṣļîḍé"/>
            <p:cNvSpPr/>
            <p:nvPr/>
          </p:nvSpPr>
          <p:spPr bwMode="auto">
            <a:xfrm>
              <a:off x="4275138" y="4960938"/>
              <a:ext cx="342900" cy="4286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9" name="ï$ḷïḑé"/>
            <p:cNvSpPr/>
            <p:nvPr/>
          </p:nvSpPr>
          <p:spPr bwMode="auto">
            <a:xfrm>
              <a:off x="4103688" y="4554538"/>
              <a:ext cx="663575" cy="449263"/>
            </a:xfrm>
            <a:custGeom>
              <a:avLst/>
              <a:gdLst>
                <a:gd name="T0" fmla="*/ 418 w 418"/>
                <a:gd name="T1" fmla="*/ 283 h 283"/>
                <a:gd name="T2" fmla="*/ 0 w 418"/>
                <a:gd name="T3" fmla="*/ 283 h 283"/>
                <a:gd name="T4" fmla="*/ 216 w 418"/>
                <a:gd name="T5" fmla="*/ 0 h 283"/>
                <a:gd name="T6" fmla="*/ 216 w 418"/>
                <a:gd name="T7" fmla="*/ 0 h 283"/>
                <a:gd name="T8" fmla="*/ 418 w 418"/>
                <a:gd name="T9" fmla="*/ 283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283">
                  <a:moveTo>
                    <a:pt x="418" y="283"/>
                  </a:moveTo>
                  <a:lnTo>
                    <a:pt x="0" y="283"/>
                  </a:lnTo>
                  <a:lnTo>
                    <a:pt x="216" y="0"/>
                  </a:lnTo>
                  <a:lnTo>
                    <a:pt x="216" y="0"/>
                  </a:lnTo>
                  <a:lnTo>
                    <a:pt x="418" y="28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/>
              <a:endParaRPr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371215" y="1414780"/>
            <a:ext cx="4403725" cy="473710"/>
            <a:chOff x="5613" y="1612"/>
            <a:chExt cx="6935" cy="746"/>
          </a:xfrm>
        </p:grpSpPr>
        <p:sp>
          <p:nvSpPr>
            <p:cNvPr id="4" name="矩形 3"/>
            <p:cNvSpPr/>
            <p:nvPr/>
          </p:nvSpPr>
          <p:spPr>
            <a:xfrm>
              <a:off x="5613" y="1678"/>
              <a:ext cx="1833" cy="68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79000">
                  <a:schemeClr val="accent2"/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699" y="1707"/>
              <a:ext cx="1662" cy="62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r">
                <a:spcBef>
                  <a:spcPct val="0"/>
                </a:spcBef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任务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940" y="1612"/>
              <a:ext cx="4608" cy="72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>
                <a:spcBef>
                  <a:spcPct val="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信息系统的基本要素</a:t>
              </a:r>
              <a:endPara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371215" y="2207260"/>
            <a:ext cx="4403725" cy="473710"/>
            <a:chOff x="5613" y="1612"/>
            <a:chExt cx="6935" cy="746"/>
          </a:xfrm>
        </p:grpSpPr>
        <p:sp>
          <p:nvSpPr>
            <p:cNvPr id="13" name="矩形 12"/>
            <p:cNvSpPr/>
            <p:nvPr/>
          </p:nvSpPr>
          <p:spPr>
            <a:xfrm>
              <a:off x="5613" y="1678"/>
              <a:ext cx="1833" cy="68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79000">
                  <a:schemeClr val="accent2"/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699" y="1707"/>
              <a:ext cx="1662" cy="62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任务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7940" y="1612"/>
              <a:ext cx="4608" cy="725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>
                <a:spcBef>
                  <a:spcPct val="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信息系统组成的结构</a:t>
              </a:r>
              <a:endPara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3371215" y="2999740"/>
            <a:ext cx="4708525" cy="829945"/>
            <a:chOff x="5613" y="1612"/>
            <a:chExt cx="7415" cy="1307"/>
          </a:xfrm>
        </p:grpSpPr>
        <p:sp>
          <p:nvSpPr>
            <p:cNvPr id="61" name="矩形 60"/>
            <p:cNvSpPr/>
            <p:nvPr/>
          </p:nvSpPr>
          <p:spPr>
            <a:xfrm>
              <a:off x="5613" y="1678"/>
              <a:ext cx="1833" cy="680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79000">
                  <a:schemeClr val="accent2"/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5699" y="1707"/>
              <a:ext cx="1662" cy="628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r">
                <a:buClrTx/>
                <a:buSzTx/>
                <a:buFontTx/>
              </a:pPr>
              <a:r>
                <a: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任务</a:t>
              </a:r>
              <a:endPara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7940" y="1612"/>
              <a:ext cx="5088" cy="1307"/>
            </a:xfrm>
            <a:prstGeom prst="rect">
              <a:avLst/>
            </a:prstGeom>
          </p:spPr>
          <p:txBody>
            <a:bodyPr wrap="none">
              <a:spAutoFit/>
            </a:bodyPr>
            <a:p>
              <a:pPr>
                <a:spcBef>
                  <a:spcPct val="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计算机的主要硬件及信</a:t>
              </a:r>
              <a:endPara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  <a:p>
              <a:pPr>
                <a:spcBef>
                  <a:spcPct val="0"/>
                </a:spcBef>
              </a:pPr>
              <a:r>
                <a:rPr lang="zh-CN" altLang="en-US" sz="2400" b="1" dirty="0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息处理的基本流程</a:t>
              </a:r>
              <a:endPara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8" name="太阳形 7"/>
          <p:cNvSpPr/>
          <p:nvPr/>
        </p:nvSpPr>
        <p:spPr>
          <a:xfrm rot="2700000" flipH="1">
            <a:off x="3500530" y="1489475"/>
            <a:ext cx="359906" cy="360193"/>
          </a:xfrm>
          <a:prstGeom prst="su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9" name="太阳形 8"/>
          <p:cNvSpPr/>
          <p:nvPr/>
        </p:nvSpPr>
        <p:spPr>
          <a:xfrm rot="2700000" flipH="1">
            <a:off x="3492910" y="2287035"/>
            <a:ext cx="359906" cy="360193"/>
          </a:xfrm>
          <a:prstGeom prst="su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sp>
        <p:nvSpPr>
          <p:cNvPr id="40" name="太阳形 39"/>
          <p:cNvSpPr/>
          <p:nvPr/>
        </p:nvSpPr>
        <p:spPr>
          <a:xfrm rot="2700000" flipH="1">
            <a:off x="3492910" y="3074435"/>
            <a:ext cx="359906" cy="360193"/>
          </a:xfrm>
          <a:prstGeom prst="su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spd="med" advClick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矩形 8"/>
          <p:cNvSpPr/>
          <p:nvPr/>
        </p:nvSpPr>
        <p:spPr>
          <a:xfrm>
            <a:off x="755650" y="1995805"/>
            <a:ext cx="7632065" cy="123634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outerShdw blurRad="330200" dist="139700" dir="5400000" algn="t" rotWithShape="0">
              <a:schemeClr val="accent1">
                <a:lumMod val="7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</a:pPr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363845" y="977265"/>
            <a:ext cx="3279775" cy="3188335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>
            <a:outerShdw blurRad="330200" dist="139700" dir="5400000" algn="t" rotWithShape="0">
              <a:schemeClr val="accent1">
                <a:lumMod val="75000"/>
                <a:alpha val="2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5000"/>
              </a:lnSpc>
              <a:spcBef>
                <a:spcPts val="100"/>
              </a:spcBef>
              <a:spcAft>
                <a:spcPts val="100"/>
              </a:spcAft>
            </a:pPr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012825" y="2064385"/>
            <a:ext cx="7117715" cy="9220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ctr"/>
            <a:r>
              <a:rPr lang="zh-CN" altLang="en-US" sz="5400" b="1">
                <a:solidFill>
                  <a:schemeClr val="accent1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信息系统的基本要素</a:t>
            </a:r>
            <a:endParaRPr lang="zh-CN" altLang="en-US" sz="5400" b="1">
              <a:solidFill>
                <a:schemeClr val="accent1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535940" y="887004"/>
            <a:ext cx="3666490" cy="435701"/>
            <a:chOff x="391" y="817"/>
            <a:chExt cx="5774" cy="686"/>
          </a:xfrm>
        </p:grpSpPr>
        <p:sp>
          <p:nvSpPr>
            <p:cNvPr id="28" name="文本框 27"/>
            <p:cNvSpPr txBox="1"/>
            <p:nvPr/>
          </p:nvSpPr>
          <p:spPr>
            <a:xfrm>
              <a:off x="1077" y="875"/>
              <a:ext cx="50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indent="0">
                <a:buNone/>
              </a:pPr>
              <a:r>
                <a:rPr lang="zh-CN" altLang="en-US" sz="2000" b="1">
                  <a:solidFill>
                    <a:srgbClr val="0966B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任务：信息系统的基本要素</a:t>
              </a:r>
              <a:endParaRPr lang="en-US" altLang="zh-CN" sz="2000" b="1">
                <a:solidFill>
                  <a:srgbClr val="0966B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391" y="817"/>
              <a:ext cx="625" cy="614"/>
              <a:chOff x="426" y="728"/>
              <a:chExt cx="898" cy="882"/>
            </a:xfrm>
            <a:solidFill>
              <a:srgbClr val="0966B1"/>
            </a:solidFill>
          </p:grpSpPr>
          <p:sp>
            <p:nvSpPr>
              <p:cNvPr id="60" name="太阳形 59"/>
              <p:cNvSpPr/>
              <p:nvPr/>
            </p:nvSpPr>
            <p:spPr>
              <a:xfrm rot="2700000" flipH="1">
                <a:off x="426" y="728"/>
                <a:ext cx="449" cy="449"/>
              </a:xfrm>
              <a:prstGeom prst="su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61" name="太阳形 60"/>
              <p:cNvSpPr/>
              <p:nvPr/>
            </p:nvSpPr>
            <p:spPr>
              <a:xfrm rot="2700000" flipH="1">
                <a:off x="509" y="795"/>
                <a:ext cx="814" cy="815"/>
              </a:xfrm>
              <a:prstGeom prst="sun">
                <a:avLst/>
              </a:prstGeom>
              <a:solidFill>
                <a:srgbClr val="034A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</p:grpSp>
      <p:grpSp>
        <p:nvGrpSpPr>
          <p:cNvPr id="59" name="组合 58"/>
          <p:cNvGrpSpPr/>
          <p:nvPr/>
        </p:nvGrpSpPr>
        <p:grpSpPr>
          <a:xfrm>
            <a:off x="529590" y="1577340"/>
            <a:ext cx="4588510" cy="603885"/>
            <a:chOff x="5875" y="1652"/>
            <a:chExt cx="7232" cy="949"/>
          </a:xfrm>
        </p:grpSpPr>
        <p:sp>
          <p:nvSpPr>
            <p:cNvPr id="13" name="矩形 12"/>
            <p:cNvSpPr/>
            <p:nvPr>
              <p:custDataLst>
                <p:tags r:id="rId1"/>
              </p:custDataLst>
            </p:nvPr>
          </p:nvSpPr>
          <p:spPr>
            <a:xfrm>
              <a:off x="5875" y="1743"/>
              <a:ext cx="858" cy="858"/>
            </a:xfrm>
            <a:prstGeom prst="rect">
              <a:avLst/>
            </a:prstGeom>
            <a:solidFill>
              <a:srgbClr val="1784C7"/>
            </a:solidFill>
            <a:ln>
              <a:noFill/>
            </a:ln>
          </p:spPr>
          <p:style>
            <a:lnRef idx="2">
              <a:srgbClr val="1784C7">
                <a:shade val="50000"/>
              </a:srgbClr>
            </a:lnRef>
            <a:fillRef idx="1">
              <a:srgbClr val="1784C7"/>
            </a:fillRef>
            <a:effectRef idx="0">
              <a:srgbClr val="1784C7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>
              <p:custDataLst>
                <p:tags r:id="rId2"/>
              </p:custDataLst>
            </p:nvPr>
          </p:nvSpPr>
          <p:spPr>
            <a:xfrm>
              <a:off x="7736" y="1652"/>
              <a:ext cx="5371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784C7"/>
                  </a:solidFill>
                </a14:hiddenFill>
              </a:ext>
            </a:extLst>
          </p:spPr>
          <p:style>
            <a:lnRef idx="2">
              <a:srgbClr val="1784C7">
                <a:shade val="50000"/>
              </a:srgbClr>
            </a:lnRef>
            <a:fillRef idx="1">
              <a:srgbClr val="1784C7"/>
            </a:fillRef>
            <a:effectRef idx="0">
              <a:srgbClr val="1784C7"/>
            </a:effectRef>
            <a:fontRef idx="minor">
              <a:srgbClr val="FFFFFF"/>
            </a:fontRef>
          </p:style>
          <p:txBody>
            <a:bodyPr lIns="68580" tIns="34290" rIns="68580" bIns="34290" rtlCol="0" anchor="ctr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b="1" spc="150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硬件、软件</a:t>
              </a:r>
              <a:endParaRPr lang="zh-CN" altLang="en-US" b="1" spc="15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6958" y="1790"/>
              <a:ext cx="554" cy="764"/>
            </a:xfrm>
            <a:prstGeom prst="rect">
              <a:avLst/>
            </a:prstGeom>
            <a:noFill/>
          </p:spPr>
          <p:txBody>
            <a:bodyPr wrap="none" rtlCol="0">
              <a:normAutofit lnSpcReduction="10000"/>
            </a:bodyPr>
            <a:lstStyle/>
            <a:p>
              <a:r>
                <a:rPr lang="en-US" altLang="zh-CN" sz="2700" b="1" dirty="0">
                  <a:solidFill>
                    <a:srgbClr val="1784C7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&gt;</a:t>
              </a:r>
              <a:endParaRPr lang="zh-CN" altLang="en-US" sz="2700" b="1" dirty="0">
                <a:solidFill>
                  <a:srgbClr val="1784C7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6" name="KSO_Shape"/>
            <p:cNvSpPr/>
            <p:nvPr>
              <p:custDataLst>
                <p:tags r:id="rId4"/>
              </p:custDataLst>
            </p:nvPr>
          </p:nvSpPr>
          <p:spPr bwMode="auto">
            <a:xfrm>
              <a:off x="6049" y="1911"/>
              <a:ext cx="509" cy="522"/>
            </a:xfrm>
            <a:custGeom>
              <a:avLst/>
              <a:gdLst>
                <a:gd name="T0" fmla="*/ 342531 w 2482850"/>
                <a:gd name="T1" fmla="*/ 1411756 h 2544763"/>
                <a:gd name="T2" fmla="*/ 306547 w 2482850"/>
                <a:gd name="T3" fmla="*/ 1492974 h 2544763"/>
                <a:gd name="T4" fmla="*/ 13579 w 2482850"/>
                <a:gd name="T5" fmla="*/ 1472457 h 2544763"/>
                <a:gd name="T6" fmla="*/ 20029 w 2482850"/>
                <a:gd name="T7" fmla="*/ 1384118 h 2544763"/>
                <a:gd name="T8" fmla="*/ 1841954 w 2482850"/>
                <a:gd name="T9" fmla="*/ 1334060 h 2544763"/>
                <a:gd name="T10" fmla="*/ 1837887 w 2482850"/>
                <a:gd name="T11" fmla="*/ 1604505 h 2544763"/>
                <a:gd name="T12" fmla="*/ 1149584 w 2482850"/>
                <a:gd name="T13" fmla="*/ 1082629 h 2544763"/>
                <a:gd name="T14" fmla="*/ 1326475 w 2482850"/>
                <a:gd name="T15" fmla="*/ 1289240 h 2544763"/>
                <a:gd name="T16" fmla="*/ 574873 w 2482850"/>
                <a:gd name="T17" fmla="*/ 1171589 h 2544763"/>
                <a:gd name="T18" fmla="*/ 1815518 w 2482850"/>
                <a:gd name="T19" fmla="*/ 969269 h 2544763"/>
                <a:gd name="T20" fmla="*/ 1853647 w 2482850"/>
                <a:gd name="T21" fmla="*/ 1234357 h 2544763"/>
                <a:gd name="T22" fmla="*/ 290931 w 2482850"/>
                <a:gd name="T23" fmla="*/ 886711 h 2544763"/>
                <a:gd name="T24" fmla="*/ 345416 w 2482850"/>
                <a:gd name="T25" fmla="*/ 956400 h 2544763"/>
                <a:gd name="T26" fmla="*/ 284141 w 2482850"/>
                <a:gd name="T27" fmla="*/ 1020493 h 2544763"/>
                <a:gd name="T28" fmla="*/ 3055 w 2482850"/>
                <a:gd name="T29" fmla="*/ 973186 h 2544763"/>
                <a:gd name="T30" fmla="*/ 38870 w 2482850"/>
                <a:gd name="T31" fmla="*/ 892137 h 2544763"/>
                <a:gd name="T32" fmla="*/ 1092019 w 2482850"/>
                <a:gd name="T33" fmla="*/ 666011 h 2544763"/>
                <a:gd name="T34" fmla="*/ 1142276 w 2482850"/>
                <a:gd name="T35" fmla="*/ 816768 h 2544763"/>
                <a:gd name="T36" fmla="*/ 1014427 w 2482850"/>
                <a:gd name="T37" fmla="*/ 1013872 h 2544763"/>
                <a:gd name="T38" fmla="*/ 872485 w 2482850"/>
                <a:gd name="T39" fmla="*/ 1026945 h 2544763"/>
                <a:gd name="T40" fmla="*/ 735127 w 2482850"/>
                <a:gd name="T41" fmla="*/ 831198 h 2544763"/>
                <a:gd name="T42" fmla="*/ 767726 w 2482850"/>
                <a:gd name="T43" fmla="*/ 705058 h 2544763"/>
                <a:gd name="T44" fmla="*/ 937004 w 2482850"/>
                <a:gd name="T45" fmla="*/ 631887 h 2544763"/>
                <a:gd name="T46" fmla="*/ 1839921 w 2482850"/>
                <a:gd name="T47" fmla="*/ 646042 h 2544763"/>
                <a:gd name="T48" fmla="*/ 1839921 w 2482850"/>
                <a:gd name="T49" fmla="*/ 916908 h 2544763"/>
                <a:gd name="T50" fmla="*/ 1041836 w 2482850"/>
                <a:gd name="T51" fmla="*/ 497072 h 2544763"/>
                <a:gd name="T52" fmla="*/ 1122120 w 2482850"/>
                <a:gd name="T53" fmla="*/ 564600 h 2544763"/>
                <a:gd name="T54" fmla="*/ 1106537 w 2482850"/>
                <a:gd name="T55" fmla="*/ 695751 h 2544763"/>
                <a:gd name="T56" fmla="*/ 1008639 w 2482850"/>
                <a:gd name="T57" fmla="*/ 596666 h 2544763"/>
                <a:gd name="T58" fmla="*/ 789300 w 2482850"/>
                <a:gd name="T59" fmla="*/ 616178 h 2544763"/>
                <a:gd name="T60" fmla="*/ 727987 w 2482850"/>
                <a:gd name="T61" fmla="*/ 682008 h 2544763"/>
                <a:gd name="T62" fmla="*/ 807762 w 2482850"/>
                <a:gd name="T63" fmla="*/ 502672 h 2544763"/>
                <a:gd name="T64" fmla="*/ 315373 w 2482850"/>
                <a:gd name="T65" fmla="*/ 416928 h 2544763"/>
                <a:gd name="T66" fmla="*/ 338797 w 2482850"/>
                <a:gd name="T67" fmla="*/ 502278 h 2544763"/>
                <a:gd name="T68" fmla="*/ 51431 w 2482850"/>
                <a:gd name="T69" fmla="*/ 538518 h 2544763"/>
                <a:gd name="T70" fmla="*/ 340 w 2482850"/>
                <a:gd name="T71" fmla="*/ 466038 h 2544763"/>
                <a:gd name="T72" fmla="*/ 65010 w 2482850"/>
                <a:gd name="T73" fmla="*/ 405412 h 2544763"/>
                <a:gd name="T74" fmla="*/ 1857375 w 2482850"/>
                <a:gd name="T75" fmla="*/ 519685 h 2544763"/>
                <a:gd name="T76" fmla="*/ 343343 w 2482850"/>
                <a:gd name="T77" fmla="*/ 17148 h 2544763"/>
                <a:gd name="T78" fmla="*/ 191196 w 2482850"/>
                <a:gd name="T79" fmla="*/ 148054 h 2544763"/>
                <a:gd name="T80" fmla="*/ 371159 w 2482850"/>
                <a:gd name="T81" fmla="*/ 432954 h 2544763"/>
                <a:gd name="T82" fmla="*/ 329603 w 2482850"/>
                <a:gd name="T83" fmla="*/ 559954 h 2544763"/>
                <a:gd name="T84" fmla="*/ 345547 w 2482850"/>
                <a:gd name="T85" fmla="*/ 876945 h 2544763"/>
                <a:gd name="T86" fmla="*/ 361661 w 2482850"/>
                <a:gd name="T87" fmla="*/ 1009548 h 2544763"/>
                <a:gd name="T88" fmla="*/ 306875 w 2482850"/>
                <a:gd name="T89" fmla="*/ 1334859 h 2544763"/>
                <a:gd name="T90" fmla="*/ 377944 w 2482850"/>
                <a:gd name="T91" fmla="*/ 1447766 h 2544763"/>
                <a:gd name="T92" fmla="*/ 276513 w 2482850"/>
                <a:gd name="T93" fmla="*/ 1534357 h 2544763"/>
                <a:gd name="T94" fmla="*/ 305009 w 2482850"/>
                <a:gd name="T95" fmla="*/ 1883098 h 2544763"/>
                <a:gd name="T96" fmla="*/ 1657699 w 2482850"/>
                <a:gd name="T97" fmla="*/ 1800412 h 2544763"/>
                <a:gd name="T98" fmla="*/ 1610885 w 2482850"/>
                <a:gd name="T99" fmla="*/ 47879 h 2544763"/>
                <a:gd name="T100" fmla="*/ 1621063 w 2482850"/>
                <a:gd name="T101" fmla="*/ 34297 h 2544763"/>
                <a:gd name="T102" fmla="*/ 1672965 w 2482850"/>
                <a:gd name="T103" fmla="*/ 1807712 h 2544763"/>
                <a:gd name="T104" fmla="*/ 300769 w 2482850"/>
                <a:gd name="T105" fmla="*/ 1899567 h 2544763"/>
                <a:gd name="T106" fmla="*/ 276513 w 2482850"/>
                <a:gd name="T107" fmla="*/ 1517378 h 2544763"/>
                <a:gd name="T108" fmla="*/ 360982 w 2482850"/>
                <a:gd name="T109" fmla="*/ 1445389 h 2544763"/>
                <a:gd name="T110" fmla="*/ 301787 w 2482850"/>
                <a:gd name="T111" fmla="*/ 1351158 h 2544763"/>
                <a:gd name="T112" fmla="*/ 347413 w 2482850"/>
                <a:gd name="T113" fmla="*/ 1000040 h 2544763"/>
                <a:gd name="T114" fmla="*/ 333843 w 2482850"/>
                <a:gd name="T115" fmla="*/ 889679 h 2544763"/>
                <a:gd name="T116" fmla="*/ 320614 w 2482850"/>
                <a:gd name="T117" fmla="*/ 545353 h 2544763"/>
                <a:gd name="T118" fmla="*/ 355215 w 2482850"/>
                <a:gd name="T119" fmla="*/ 439746 h 2544763"/>
                <a:gd name="T120" fmla="*/ 174065 w 2482850"/>
                <a:gd name="T121" fmla="*/ 145506 h 2544763"/>
                <a:gd name="T122" fmla="*/ 343343 w 2482850"/>
                <a:gd name="T123" fmla="*/ 0 h 25447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82850" h="2544763">
                  <a:moveTo>
                    <a:pt x="86902" y="1822450"/>
                  </a:moveTo>
                  <a:lnTo>
                    <a:pt x="91667" y="1822450"/>
                  </a:lnTo>
                  <a:lnTo>
                    <a:pt x="370523" y="1822450"/>
                  </a:lnTo>
                  <a:lnTo>
                    <a:pt x="375061" y="1822450"/>
                  </a:lnTo>
                  <a:lnTo>
                    <a:pt x="379826" y="1822903"/>
                  </a:lnTo>
                  <a:lnTo>
                    <a:pt x="384137" y="1823583"/>
                  </a:lnTo>
                  <a:lnTo>
                    <a:pt x="388902" y="1824262"/>
                  </a:lnTo>
                  <a:lnTo>
                    <a:pt x="393213" y="1825395"/>
                  </a:lnTo>
                  <a:lnTo>
                    <a:pt x="397524" y="1826527"/>
                  </a:lnTo>
                  <a:lnTo>
                    <a:pt x="401835" y="1827886"/>
                  </a:lnTo>
                  <a:lnTo>
                    <a:pt x="405919" y="1829472"/>
                  </a:lnTo>
                  <a:lnTo>
                    <a:pt x="409777" y="1831284"/>
                  </a:lnTo>
                  <a:lnTo>
                    <a:pt x="414088" y="1833322"/>
                  </a:lnTo>
                  <a:lnTo>
                    <a:pt x="417718" y="1835587"/>
                  </a:lnTo>
                  <a:lnTo>
                    <a:pt x="421575" y="1838079"/>
                  </a:lnTo>
                  <a:lnTo>
                    <a:pt x="425206" y="1840344"/>
                  </a:lnTo>
                  <a:lnTo>
                    <a:pt x="428609" y="1843062"/>
                  </a:lnTo>
                  <a:lnTo>
                    <a:pt x="432013" y="1846006"/>
                  </a:lnTo>
                  <a:lnTo>
                    <a:pt x="434962" y="1848951"/>
                  </a:lnTo>
                  <a:lnTo>
                    <a:pt x="438139" y="1852122"/>
                  </a:lnTo>
                  <a:lnTo>
                    <a:pt x="441088" y="1855293"/>
                  </a:lnTo>
                  <a:lnTo>
                    <a:pt x="443584" y="1858691"/>
                  </a:lnTo>
                  <a:lnTo>
                    <a:pt x="446307" y="1862315"/>
                  </a:lnTo>
                  <a:lnTo>
                    <a:pt x="448803" y="1865939"/>
                  </a:lnTo>
                  <a:lnTo>
                    <a:pt x="450845" y="1869789"/>
                  </a:lnTo>
                  <a:lnTo>
                    <a:pt x="452887" y="1873640"/>
                  </a:lnTo>
                  <a:lnTo>
                    <a:pt x="454702" y="1877490"/>
                  </a:lnTo>
                  <a:lnTo>
                    <a:pt x="456291" y="1881794"/>
                  </a:lnTo>
                  <a:lnTo>
                    <a:pt x="457879" y="1885871"/>
                  </a:lnTo>
                  <a:lnTo>
                    <a:pt x="459240" y="1890401"/>
                  </a:lnTo>
                  <a:lnTo>
                    <a:pt x="460148" y="1894704"/>
                  </a:lnTo>
                  <a:lnTo>
                    <a:pt x="461055" y="1899008"/>
                  </a:lnTo>
                  <a:lnTo>
                    <a:pt x="461509" y="1903538"/>
                  </a:lnTo>
                  <a:lnTo>
                    <a:pt x="461736" y="1908068"/>
                  </a:lnTo>
                  <a:lnTo>
                    <a:pt x="461963" y="1912824"/>
                  </a:lnTo>
                  <a:lnTo>
                    <a:pt x="461736" y="1917581"/>
                  </a:lnTo>
                  <a:lnTo>
                    <a:pt x="461509" y="1922111"/>
                  </a:lnTo>
                  <a:lnTo>
                    <a:pt x="461055" y="1926641"/>
                  </a:lnTo>
                  <a:lnTo>
                    <a:pt x="460148" y="1930945"/>
                  </a:lnTo>
                  <a:lnTo>
                    <a:pt x="459240" y="1935248"/>
                  </a:lnTo>
                  <a:lnTo>
                    <a:pt x="457879" y="1939778"/>
                  </a:lnTo>
                  <a:lnTo>
                    <a:pt x="456291" y="1943855"/>
                  </a:lnTo>
                  <a:lnTo>
                    <a:pt x="454702" y="1947932"/>
                  </a:lnTo>
                  <a:lnTo>
                    <a:pt x="452887" y="1952009"/>
                  </a:lnTo>
                  <a:lnTo>
                    <a:pt x="450845" y="1955860"/>
                  </a:lnTo>
                  <a:lnTo>
                    <a:pt x="448803" y="1959710"/>
                  </a:lnTo>
                  <a:lnTo>
                    <a:pt x="446307" y="1963334"/>
                  </a:lnTo>
                  <a:lnTo>
                    <a:pt x="443584" y="1966958"/>
                  </a:lnTo>
                  <a:lnTo>
                    <a:pt x="441088" y="1970356"/>
                  </a:lnTo>
                  <a:lnTo>
                    <a:pt x="438139" y="1973753"/>
                  </a:lnTo>
                  <a:lnTo>
                    <a:pt x="434962" y="1976698"/>
                  </a:lnTo>
                  <a:lnTo>
                    <a:pt x="432013" y="1979643"/>
                  </a:lnTo>
                  <a:lnTo>
                    <a:pt x="428609" y="1982587"/>
                  </a:lnTo>
                  <a:lnTo>
                    <a:pt x="425206" y="1985305"/>
                  </a:lnTo>
                  <a:lnTo>
                    <a:pt x="421575" y="1988023"/>
                  </a:lnTo>
                  <a:lnTo>
                    <a:pt x="417718" y="1990288"/>
                  </a:lnTo>
                  <a:lnTo>
                    <a:pt x="414088" y="1992327"/>
                  </a:lnTo>
                  <a:lnTo>
                    <a:pt x="409777" y="1994365"/>
                  </a:lnTo>
                  <a:lnTo>
                    <a:pt x="405919" y="1996177"/>
                  </a:lnTo>
                  <a:lnTo>
                    <a:pt x="401835" y="1997763"/>
                  </a:lnTo>
                  <a:lnTo>
                    <a:pt x="397524" y="1999348"/>
                  </a:lnTo>
                  <a:lnTo>
                    <a:pt x="393213" y="2000254"/>
                  </a:lnTo>
                  <a:lnTo>
                    <a:pt x="388902" y="2001387"/>
                  </a:lnTo>
                  <a:lnTo>
                    <a:pt x="384137" y="2002066"/>
                  </a:lnTo>
                  <a:lnTo>
                    <a:pt x="379826" y="2002972"/>
                  </a:lnTo>
                  <a:lnTo>
                    <a:pt x="375061" y="2003199"/>
                  </a:lnTo>
                  <a:lnTo>
                    <a:pt x="370523" y="2003425"/>
                  </a:lnTo>
                  <a:lnTo>
                    <a:pt x="91667" y="2003425"/>
                  </a:lnTo>
                  <a:lnTo>
                    <a:pt x="86902" y="2003199"/>
                  </a:lnTo>
                  <a:lnTo>
                    <a:pt x="82364" y="2002972"/>
                  </a:lnTo>
                  <a:lnTo>
                    <a:pt x="77599" y="2002066"/>
                  </a:lnTo>
                  <a:lnTo>
                    <a:pt x="73288" y="2001387"/>
                  </a:lnTo>
                  <a:lnTo>
                    <a:pt x="68750" y="2000254"/>
                  </a:lnTo>
                  <a:lnTo>
                    <a:pt x="64439" y="1999348"/>
                  </a:lnTo>
                  <a:lnTo>
                    <a:pt x="60128" y="1997763"/>
                  </a:lnTo>
                  <a:lnTo>
                    <a:pt x="56044" y="1996177"/>
                  </a:lnTo>
                  <a:lnTo>
                    <a:pt x="51959" y="1994365"/>
                  </a:lnTo>
                  <a:lnTo>
                    <a:pt x="48102" y="1992327"/>
                  </a:lnTo>
                  <a:lnTo>
                    <a:pt x="44245" y="1990288"/>
                  </a:lnTo>
                  <a:lnTo>
                    <a:pt x="40615" y="1988023"/>
                  </a:lnTo>
                  <a:lnTo>
                    <a:pt x="36757" y="1985305"/>
                  </a:lnTo>
                  <a:lnTo>
                    <a:pt x="33581" y="1982587"/>
                  </a:lnTo>
                  <a:lnTo>
                    <a:pt x="30177" y="1979643"/>
                  </a:lnTo>
                  <a:lnTo>
                    <a:pt x="26774" y="1976698"/>
                  </a:lnTo>
                  <a:lnTo>
                    <a:pt x="23824" y="1973753"/>
                  </a:lnTo>
                  <a:lnTo>
                    <a:pt x="21101" y="1970356"/>
                  </a:lnTo>
                  <a:lnTo>
                    <a:pt x="18152" y="1966958"/>
                  </a:lnTo>
                  <a:lnTo>
                    <a:pt x="15656" y="1963334"/>
                  </a:lnTo>
                  <a:lnTo>
                    <a:pt x="13160" y="1959710"/>
                  </a:lnTo>
                  <a:lnTo>
                    <a:pt x="11118" y="1955860"/>
                  </a:lnTo>
                  <a:lnTo>
                    <a:pt x="9076" y="1952009"/>
                  </a:lnTo>
                  <a:lnTo>
                    <a:pt x="7261" y="1947932"/>
                  </a:lnTo>
                  <a:lnTo>
                    <a:pt x="5446" y="1943855"/>
                  </a:lnTo>
                  <a:lnTo>
                    <a:pt x="4084" y="1939778"/>
                  </a:lnTo>
                  <a:lnTo>
                    <a:pt x="2950" y="1935248"/>
                  </a:lnTo>
                  <a:lnTo>
                    <a:pt x="1815" y="1930945"/>
                  </a:lnTo>
                  <a:lnTo>
                    <a:pt x="1134" y="1926641"/>
                  </a:lnTo>
                  <a:lnTo>
                    <a:pt x="454" y="1922111"/>
                  </a:lnTo>
                  <a:lnTo>
                    <a:pt x="0" y="1917581"/>
                  </a:lnTo>
                  <a:lnTo>
                    <a:pt x="0" y="1912824"/>
                  </a:lnTo>
                  <a:lnTo>
                    <a:pt x="0" y="1908068"/>
                  </a:lnTo>
                  <a:lnTo>
                    <a:pt x="454" y="1903538"/>
                  </a:lnTo>
                  <a:lnTo>
                    <a:pt x="1134" y="1899008"/>
                  </a:lnTo>
                  <a:lnTo>
                    <a:pt x="1815" y="1894704"/>
                  </a:lnTo>
                  <a:lnTo>
                    <a:pt x="2950" y="1890401"/>
                  </a:lnTo>
                  <a:lnTo>
                    <a:pt x="4084" y="1885871"/>
                  </a:lnTo>
                  <a:lnTo>
                    <a:pt x="5446" y="1881794"/>
                  </a:lnTo>
                  <a:lnTo>
                    <a:pt x="7261" y="1877490"/>
                  </a:lnTo>
                  <a:lnTo>
                    <a:pt x="9076" y="1873640"/>
                  </a:lnTo>
                  <a:lnTo>
                    <a:pt x="11118" y="1869789"/>
                  </a:lnTo>
                  <a:lnTo>
                    <a:pt x="13160" y="1865939"/>
                  </a:lnTo>
                  <a:lnTo>
                    <a:pt x="15656" y="1862315"/>
                  </a:lnTo>
                  <a:lnTo>
                    <a:pt x="18152" y="1858691"/>
                  </a:lnTo>
                  <a:lnTo>
                    <a:pt x="21101" y="1855293"/>
                  </a:lnTo>
                  <a:lnTo>
                    <a:pt x="23824" y="1852122"/>
                  </a:lnTo>
                  <a:lnTo>
                    <a:pt x="26774" y="1848951"/>
                  </a:lnTo>
                  <a:lnTo>
                    <a:pt x="30177" y="1846006"/>
                  </a:lnTo>
                  <a:lnTo>
                    <a:pt x="33581" y="1843062"/>
                  </a:lnTo>
                  <a:lnTo>
                    <a:pt x="36757" y="1840344"/>
                  </a:lnTo>
                  <a:lnTo>
                    <a:pt x="40615" y="1838079"/>
                  </a:lnTo>
                  <a:lnTo>
                    <a:pt x="44245" y="1835587"/>
                  </a:lnTo>
                  <a:lnTo>
                    <a:pt x="48102" y="1833322"/>
                  </a:lnTo>
                  <a:lnTo>
                    <a:pt x="51959" y="1831284"/>
                  </a:lnTo>
                  <a:lnTo>
                    <a:pt x="56044" y="1829472"/>
                  </a:lnTo>
                  <a:lnTo>
                    <a:pt x="60128" y="1827886"/>
                  </a:lnTo>
                  <a:lnTo>
                    <a:pt x="64439" y="1826527"/>
                  </a:lnTo>
                  <a:lnTo>
                    <a:pt x="68750" y="1825395"/>
                  </a:lnTo>
                  <a:lnTo>
                    <a:pt x="73288" y="1824262"/>
                  </a:lnTo>
                  <a:lnTo>
                    <a:pt x="77599" y="1823583"/>
                  </a:lnTo>
                  <a:lnTo>
                    <a:pt x="82364" y="1822903"/>
                  </a:lnTo>
                  <a:lnTo>
                    <a:pt x="86902" y="1822450"/>
                  </a:lnTo>
                  <a:close/>
                  <a:moveTo>
                    <a:pt x="2282825" y="1685925"/>
                  </a:moveTo>
                  <a:lnTo>
                    <a:pt x="2412173" y="1745797"/>
                  </a:lnTo>
                  <a:lnTo>
                    <a:pt x="2422140" y="1750786"/>
                  </a:lnTo>
                  <a:lnTo>
                    <a:pt x="2426897" y="1753281"/>
                  </a:lnTo>
                  <a:lnTo>
                    <a:pt x="2431201" y="1756002"/>
                  </a:lnTo>
                  <a:lnTo>
                    <a:pt x="2435732" y="1758724"/>
                  </a:lnTo>
                  <a:lnTo>
                    <a:pt x="2439583" y="1761445"/>
                  </a:lnTo>
                  <a:lnTo>
                    <a:pt x="2443434" y="1764166"/>
                  </a:lnTo>
                  <a:lnTo>
                    <a:pt x="2447058" y="1767115"/>
                  </a:lnTo>
                  <a:lnTo>
                    <a:pt x="2450456" y="1769836"/>
                  </a:lnTo>
                  <a:lnTo>
                    <a:pt x="2453628" y="1773011"/>
                  </a:lnTo>
                  <a:lnTo>
                    <a:pt x="2456799" y="1775959"/>
                  </a:lnTo>
                  <a:lnTo>
                    <a:pt x="2459518" y="1778907"/>
                  </a:lnTo>
                  <a:lnTo>
                    <a:pt x="2462236" y="1782082"/>
                  </a:lnTo>
                  <a:lnTo>
                    <a:pt x="2464501" y="1785257"/>
                  </a:lnTo>
                  <a:lnTo>
                    <a:pt x="2466766" y="1788432"/>
                  </a:lnTo>
                  <a:lnTo>
                    <a:pt x="2468805" y="1791607"/>
                  </a:lnTo>
                  <a:lnTo>
                    <a:pt x="2470617" y="1794782"/>
                  </a:lnTo>
                  <a:lnTo>
                    <a:pt x="2472430" y="1798184"/>
                  </a:lnTo>
                  <a:lnTo>
                    <a:pt x="2474015" y="1801813"/>
                  </a:lnTo>
                  <a:lnTo>
                    <a:pt x="2475601" y="1805215"/>
                  </a:lnTo>
                  <a:lnTo>
                    <a:pt x="2477866" y="1812245"/>
                  </a:lnTo>
                  <a:lnTo>
                    <a:pt x="2479905" y="1819502"/>
                  </a:lnTo>
                  <a:lnTo>
                    <a:pt x="2481264" y="1826986"/>
                  </a:lnTo>
                  <a:lnTo>
                    <a:pt x="2482397" y="1834697"/>
                  </a:lnTo>
                  <a:lnTo>
                    <a:pt x="2482850" y="1842861"/>
                  </a:lnTo>
                  <a:lnTo>
                    <a:pt x="2482850" y="1851025"/>
                  </a:lnTo>
                  <a:lnTo>
                    <a:pt x="2482850" y="2068286"/>
                  </a:lnTo>
                  <a:lnTo>
                    <a:pt x="2482850" y="2076677"/>
                  </a:lnTo>
                  <a:lnTo>
                    <a:pt x="2482397" y="2084388"/>
                  </a:lnTo>
                  <a:lnTo>
                    <a:pt x="2481264" y="2092326"/>
                  </a:lnTo>
                  <a:lnTo>
                    <a:pt x="2479905" y="2099810"/>
                  </a:lnTo>
                  <a:lnTo>
                    <a:pt x="2477866" y="2107067"/>
                  </a:lnTo>
                  <a:lnTo>
                    <a:pt x="2475601" y="2114324"/>
                  </a:lnTo>
                  <a:lnTo>
                    <a:pt x="2474015" y="2117726"/>
                  </a:lnTo>
                  <a:lnTo>
                    <a:pt x="2472430" y="2121127"/>
                  </a:lnTo>
                  <a:lnTo>
                    <a:pt x="2470617" y="2124302"/>
                  </a:lnTo>
                  <a:lnTo>
                    <a:pt x="2468805" y="2127704"/>
                  </a:lnTo>
                  <a:lnTo>
                    <a:pt x="2466766" y="2130879"/>
                  </a:lnTo>
                  <a:lnTo>
                    <a:pt x="2464501" y="2134281"/>
                  </a:lnTo>
                  <a:lnTo>
                    <a:pt x="2462236" y="2137456"/>
                  </a:lnTo>
                  <a:lnTo>
                    <a:pt x="2459518" y="2140404"/>
                  </a:lnTo>
                  <a:lnTo>
                    <a:pt x="2456799" y="2143352"/>
                  </a:lnTo>
                  <a:lnTo>
                    <a:pt x="2453628" y="2146527"/>
                  </a:lnTo>
                  <a:lnTo>
                    <a:pt x="2450456" y="2149249"/>
                  </a:lnTo>
                  <a:lnTo>
                    <a:pt x="2447058" y="2152197"/>
                  </a:lnTo>
                  <a:lnTo>
                    <a:pt x="2443434" y="2154919"/>
                  </a:lnTo>
                  <a:lnTo>
                    <a:pt x="2439583" y="2157867"/>
                  </a:lnTo>
                  <a:lnTo>
                    <a:pt x="2435732" y="2160588"/>
                  </a:lnTo>
                  <a:lnTo>
                    <a:pt x="2431201" y="2163310"/>
                  </a:lnTo>
                  <a:lnTo>
                    <a:pt x="2426897" y="2165804"/>
                  </a:lnTo>
                  <a:lnTo>
                    <a:pt x="2422140" y="2168526"/>
                  </a:lnTo>
                  <a:lnTo>
                    <a:pt x="2412173" y="2173742"/>
                  </a:lnTo>
                  <a:lnTo>
                    <a:pt x="2282825" y="2233613"/>
                  </a:lnTo>
                  <a:lnTo>
                    <a:pt x="2282825" y="1685925"/>
                  </a:lnTo>
                  <a:close/>
                  <a:moveTo>
                    <a:pt x="1216535" y="1436687"/>
                  </a:moveTo>
                  <a:lnTo>
                    <a:pt x="1274253" y="1436687"/>
                  </a:lnTo>
                  <a:lnTo>
                    <a:pt x="1303338" y="1492629"/>
                  </a:lnTo>
                  <a:lnTo>
                    <a:pt x="1283046" y="1513778"/>
                  </a:lnTo>
                  <a:lnTo>
                    <a:pt x="1301534" y="1642262"/>
                  </a:lnTo>
                  <a:lnTo>
                    <a:pt x="1245394" y="1852612"/>
                  </a:lnTo>
                  <a:lnTo>
                    <a:pt x="1189254" y="1642262"/>
                  </a:lnTo>
                  <a:lnTo>
                    <a:pt x="1207516" y="1513778"/>
                  </a:lnTo>
                  <a:lnTo>
                    <a:pt x="1187450" y="1492629"/>
                  </a:lnTo>
                  <a:lnTo>
                    <a:pt x="1216535" y="1436687"/>
                  </a:lnTo>
                  <a:close/>
                  <a:moveTo>
                    <a:pt x="1389519" y="1379537"/>
                  </a:moveTo>
                  <a:lnTo>
                    <a:pt x="1401785" y="1384753"/>
                  </a:lnTo>
                  <a:lnTo>
                    <a:pt x="1434494" y="1399267"/>
                  </a:lnTo>
                  <a:lnTo>
                    <a:pt x="1456754" y="1409246"/>
                  </a:lnTo>
                  <a:lnTo>
                    <a:pt x="1481740" y="1420358"/>
                  </a:lnTo>
                  <a:lnTo>
                    <a:pt x="1508543" y="1432831"/>
                  </a:lnTo>
                  <a:lnTo>
                    <a:pt x="1536709" y="1446212"/>
                  </a:lnTo>
                  <a:lnTo>
                    <a:pt x="1565557" y="1460273"/>
                  </a:lnTo>
                  <a:lnTo>
                    <a:pt x="1593950" y="1474560"/>
                  </a:lnTo>
                  <a:lnTo>
                    <a:pt x="1607578" y="1481818"/>
                  </a:lnTo>
                  <a:lnTo>
                    <a:pt x="1621207" y="1489075"/>
                  </a:lnTo>
                  <a:lnTo>
                    <a:pt x="1634154" y="1496105"/>
                  </a:lnTo>
                  <a:lnTo>
                    <a:pt x="1646647" y="1503362"/>
                  </a:lnTo>
                  <a:lnTo>
                    <a:pt x="1658232" y="1509939"/>
                  </a:lnTo>
                  <a:lnTo>
                    <a:pt x="1669589" y="1516743"/>
                  </a:lnTo>
                  <a:lnTo>
                    <a:pt x="1679584" y="1523546"/>
                  </a:lnTo>
                  <a:lnTo>
                    <a:pt x="1688669" y="1529669"/>
                  </a:lnTo>
                  <a:lnTo>
                    <a:pt x="1697074" y="1536019"/>
                  </a:lnTo>
                  <a:lnTo>
                    <a:pt x="1704115" y="1541689"/>
                  </a:lnTo>
                  <a:lnTo>
                    <a:pt x="1707068" y="1544410"/>
                  </a:lnTo>
                  <a:lnTo>
                    <a:pt x="1709794" y="1547132"/>
                  </a:lnTo>
                  <a:lnTo>
                    <a:pt x="1712292" y="1549853"/>
                  </a:lnTo>
                  <a:lnTo>
                    <a:pt x="1714337" y="1552348"/>
                  </a:lnTo>
                  <a:lnTo>
                    <a:pt x="1716154" y="1554843"/>
                  </a:lnTo>
                  <a:lnTo>
                    <a:pt x="1717971" y="1558018"/>
                  </a:lnTo>
                  <a:lnTo>
                    <a:pt x="1721833" y="1565048"/>
                  </a:lnTo>
                  <a:lnTo>
                    <a:pt x="1726148" y="1573666"/>
                  </a:lnTo>
                  <a:lnTo>
                    <a:pt x="1730237" y="1583191"/>
                  </a:lnTo>
                  <a:lnTo>
                    <a:pt x="1734326" y="1593850"/>
                  </a:lnTo>
                  <a:lnTo>
                    <a:pt x="1738869" y="1605416"/>
                  </a:lnTo>
                  <a:lnTo>
                    <a:pt x="1742957" y="1618116"/>
                  </a:lnTo>
                  <a:lnTo>
                    <a:pt x="1747500" y="1631269"/>
                  </a:lnTo>
                  <a:lnTo>
                    <a:pt x="1751816" y="1645330"/>
                  </a:lnTo>
                  <a:lnTo>
                    <a:pt x="1755904" y="1659844"/>
                  </a:lnTo>
                  <a:lnTo>
                    <a:pt x="1764536" y="1690460"/>
                  </a:lnTo>
                  <a:lnTo>
                    <a:pt x="1773168" y="1722210"/>
                  </a:lnTo>
                  <a:lnTo>
                    <a:pt x="1781118" y="1753960"/>
                  </a:lnTo>
                  <a:lnTo>
                    <a:pt x="1788613" y="1785030"/>
                  </a:lnTo>
                  <a:lnTo>
                    <a:pt x="1795428" y="1814966"/>
                  </a:lnTo>
                  <a:lnTo>
                    <a:pt x="1801561" y="1842180"/>
                  </a:lnTo>
                  <a:lnTo>
                    <a:pt x="1807012" y="1866446"/>
                  </a:lnTo>
                  <a:lnTo>
                    <a:pt x="1814962" y="1902505"/>
                  </a:lnTo>
                  <a:lnTo>
                    <a:pt x="1817688" y="1916112"/>
                  </a:lnTo>
                  <a:lnTo>
                    <a:pt x="1244600" y="1916112"/>
                  </a:lnTo>
                  <a:lnTo>
                    <a:pt x="1389519" y="1379537"/>
                  </a:lnTo>
                  <a:close/>
                  <a:moveTo>
                    <a:pt x="1100083" y="1379537"/>
                  </a:moveTo>
                  <a:lnTo>
                    <a:pt x="1244600" y="1916112"/>
                  </a:lnTo>
                  <a:lnTo>
                    <a:pt x="673100" y="1916112"/>
                  </a:lnTo>
                  <a:lnTo>
                    <a:pt x="676045" y="1902505"/>
                  </a:lnTo>
                  <a:lnTo>
                    <a:pt x="683520" y="1866446"/>
                  </a:lnTo>
                  <a:lnTo>
                    <a:pt x="688956" y="1842180"/>
                  </a:lnTo>
                  <a:lnTo>
                    <a:pt x="695072" y="1814966"/>
                  </a:lnTo>
                  <a:lnTo>
                    <a:pt x="702094" y="1785030"/>
                  </a:lnTo>
                  <a:lnTo>
                    <a:pt x="709569" y="1753960"/>
                  </a:lnTo>
                  <a:lnTo>
                    <a:pt x="717724" y="1722210"/>
                  </a:lnTo>
                  <a:lnTo>
                    <a:pt x="725878" y="1690460"/>
                  </a:lnTo>
                  <a:lnTo>
                    <a:pt x="734486" y="1659844"/>
                  </a:lnTo>
                  <a:lnTo>
                    <a:pt x="739016" y="1645330"/>
                  </a:lnTo>
                  <a:lnTo>
                    <a:pt x="743320" y="1631269"/>
                  </a:lnTo>
                  <a:lnTo>
                    <a:pt x="747397" y="1618116"/>
                  </a:lnTo>
                  <a:lnTo>
                    <a:pt x="751928" y="1605416"/>
                  </a:lnTo>
                  <a:lnTo>
                    <a:pt x="756005" y="1593850"/>
                  </a:lnTo>
                  <a:lnTo>
                    <a:pt x="760082" y="1583191"/>
                  </a:lnTo>
                  <a:lnTo>
                    <a:pt x="764386" y="1573666"/>
                  </a:lnTo>
                  <a:lnTo>
                    <a:pt x="768463" y="1565048"/>
                  </a:lnTo>
                  <a:lnTo>
                    <a:pt x="772314" y="1558018"/>
                  </a:lnTo>
                  <a:lnTo>
                    <a:pt x="774353" y="1554843"/>
                  </a:lnTo>
                  <a:lnTo>
                    <a:pt x="776165" y="1552348"/>
                  </a:lnTo>
                  <a:lnTo>
                    <a:pt x="778203" y="1549853"/>
                  </a:lnTo>
                  <a:lnTo>
                    <a:pt x="780695" y="1547132"/>
                  </a:lnTo>
                  <a:lnTo>
                    <a:pt x="783413" y="1544410"/>
                  </a:lnTo>
                  <a:lnTo>
                    <a:pt x="786358" y="1541689"/>
                  </a:lnTo>
                  <a:lnTo>
                    <a:pt x="793607" y="1536019"/>
                  </a:lnTo>
                  <a:lnTo>
                    <a:pt x="801535" y="1529669"/>
                  </a:lnTo>
                  <a:lnTo>
                    <a:pt x="810822" y="1523546"/>
                  </a:lnTo>
                  <a:lnTo>
                    <a:pt x="821015" y="1516743"/>
                  </a:lnTo>
                  <a:lnTo>
                    <a:pt x="831888" y="1509939"/>
                  </a:lnTo>
                  <a:lnTo>
                    <a:pt x="843893" y="1503362"/>
                  </a:lnTo>
                  <a:lnTo>
                    <a:pt x="855898" y="1496105"/>
                  </a:lnTo>
                  <a:lnTo>
                    <a:pt x="869263" y="1489075"/>
                  </a:lnTo>
                  <a:lnTo>
                    <a:pt x="882401" y="1481818"/>
                  </a:lnTo>
                  <a:lnTo>
                    <a:pt x="896445" y="1474560"/>
                  </a:lnTo>
                  <a:lnTo>
                    <a:pt x="924533" y="1460273"/>
                  </a:lnTo>
                  <a:lnTo>
                    <a:pt x="953074" y="1446212"/>
                  </a:lnTo>
                  <a:lnTo>
                    <a:pt x="981388" y="1432831"/>
                  </a:lnTo>
                  <a:lnTo>
                    <a:pt x="1008117" y="1420358"/>
                  </a:lnTo>
                  <a:lnTo>
                    <a:pt x="1033034" y="1409246"/>
                  </a:lnTo>
                  <a:lnTo>
                    <a:pt x="1055006" y="1399267"/>
                  </a:lnTo>
                  <a:lnTo>
                    <a:pt x="1088077" y="1384753"/>
                  </a:lnTo>
                  <a:lnTo>
                    <a:pt x="1100083" y="1379537"/>
                  </a:lnTo>
                  <a:close/>
                  <a:moveTo>
                    <a:pt x="2282825" y="1227137"/>
                  </a:moveTo>
                  <a:lnTo>
                    <a:pt x="2412173" y="1287064"/>
                  </a:lnTo>
                  <a:lnTo>
                    <a:pt x="2422140" y="1292285"/>
                  </a:lnTo>
                  <a:lnTo>
                    <a:pt x="2426897" y="1294782"/>
                  </a:lnTo>
                  <a:lnTo>
                    <a:pt x="2431201" y="1297505"/>
                  </a:lnTo>
                  <a:lnTo>
                    <a:pt x="2435732" y="1300002"/>
                  </a:lnTo>
                  <a:lnTo>
                    <a:pt x="2439583" y="1302953"/>
                  </a:lnTo>
                  <a:lnTo>
                    <a:pt x="2443434" y="1305677"/>
                  </a:lnTo>
                  <a:lnTo>
                    <a:pt x="2447058" y="1308628"/>
                  </a:lnTo>
                  <a:lnTo>
                    <a:pt x="2450456" y="1311352"/>
                  </a:lnTo>
                  <a:lnTo>
                    <a:pt x="2453628" y="1314303"/>
                  </a:lnTo>
                  <a:lnTo>
                    <a:pt x="2456799" y="1317481"/>
                  </a:lnTo>
                  <a:lnTo>
                    <a:pt x="2459518" y="1320205"/>
                  </a:lnTo>
                  <a:lnTo>
                    <a:pt x="2462236" y="1323383"/>
                  </a:lnTo>
                  <a:lnTo>
                    <a:pt x="2464501" y="1326561"/>
                  </a:lnTo>
                  <a:lnTo>
                    <a:pt x="2466766" y="1329966"/>
                  </a:lnTo>
                  <a:lnTo>
                    <a:pt x="2468805" y="1332917"/>
                  </a:lnTo>
                  <a:lnTo>
                    <a:pt x="2470617" y="1336322"/>
                  </a:lnTo>
                  <a:lnTo>
                    <a:pt x="2472430" y="1339727"/>
                  </a:lnTo>
                  <a:lnTo>
                    <a:pt x="2474015" y="1343132"/>
                  </a:lnTo>
                  <a:lnTo>
                    <a:pt x="2475601" y="1346537"/>
                  </a:lnTo>
                  <a:lnTo>
                    <a:pt x="2477866" y="1353800"/>
                  </a:lnTo>
                  <a:lnTo>
                    <a:pt x="2479905" y="1361064"/>
                  </a:lnTo>
                  <a:lnTo>
                    <a:pt x="2481264" y="1368555"/>
                  </a:lnTo>
                  <a:lnTo>
                    <a:pt x="2482397" y="1376273"/>
                  </a:lnTo>
                  <a:lnTo>
                    <a:pt x="2482850" y="1384445"/>
                  </a:lnTo>
                  <a:lnTo>
                    <a:pt x="2482850" y="1392390"/>
                  </a:lnTo>
                  <a:lnTo>
                    <a:pt x="2482850" y="1609852"/>
                  </a:lnTo>
                  <a:lnTo>
                    <a:pt x="2482850" y="1618251"/>
                  </a:lnTo>
                  <a:lnTo>
                    <a:pt x="2482397" y="1626196"/>
                  </a:lnTo>
                  <a:lnTo>
                    <a:pt x="2481264" y="1634141"/>
                  </a:lnTo>
                  <a:lnTo>
                    <a:pt x="2479905" y="1641632"/>
                  </a:lnTo>
                  <a:lnTo>
                    <a:pt x="2477866" y="1648895"/>
                  </a:lnTo>
                  <a:lnTo>
                    <a:pt x="2475601" y="1655932"/>
                  </a:lnTo>
                  <a:lnTo>
                    <a:pt x="2474015" y="1659337"/>
                  </a:lnTo>
                  <a:lnTo>
                    <a:pt x="2472430" y="1662969"/>
                  </a:lnTo>
                  <a:lnTo>
                    <a:pt x="2470617" y="1666147"/>
                  </a:lnTo>
                  <a:lnTo>
                    <a:pt x="2468805" y="1669325"/>
                  </a:lnTo>
                  <a:lnTo>
                    <a:pt x="2466766" y="1672730"/>
                  </a:lnTo>
                  <a:lnTo>
                    <a:pt x="2464501" y="1675908"/>
                  </a:lnTo>
                  <a:lnTo>
                    <a:pt x="2462236" y="1678859"/>
                  </a:lnTo>
                  <a:lnTo>
                    <a:pt x="2459518" y="1682037"/>
                  </a:lnTo>
                  <a:lnTo>
                    <a:pt x="2456799" y="1685215"/>
                  </a:lnTo>
                  <a:lnTo>
                    <a:pt x="2453628" y="1687939"/>
                  </a:lnTo>
                  <a:lnTo>
                    <a:pt x="2450456" y="1691117"/>
                  </a:lnTo>
                  <a:lnTo>
                    <a:pt x="2447058" y="1694068"/>
                  </a:lnTo>
                  <a:lnTo>
                    <a:pt x="2443434" y="1696792"/>
                  </a:lnTo>
                  <a:lnTo>
                    <a:pt x="2439583" y="1699743"/>
                  </a:lnTo>
                  <a:lnTo>
                    <a:pt x="2435732" y="1702240"/>
                  </a:lnTo>
                  <a:lnTo>
                    <a:pt x="2431201" y="1705190"/>
                  </a:lnTo>
                  <a:lnTo>
                    <a:pt x="2426897" y="1707687"/>
                  </a:lnTo>
                  <a:lnTo>
                    <a:pt x="2422140" y="1710411"/>
                  </a:lnTo>
                  <a:lnTo>
                    <a:pt x="2412173" y="1715178"/>
                  </a:lnTo>
                  <a:lnTo>
                    <a:pt x="2406963" y="1717675"/>
                  </a:lnTo>
                  <a:lnTo>
                    <a:pt x="2282825" y="1660018"/>
                  </a:lnTo>
                  <a:lnTo>
                    <a:pt x="2282825" y="1227137"/>
                  </a:lnTo>
                  <a:close/>
                  <a:moveTo>
                    <a:pt x="91667" y="1182687"/>
                  </a:moveTo>
                  <a:lnTo>
                    <a:pt x="370523" y="1182687"/>
                  </a:lnTo>
                  <a:lnTo>
                    <a:pt x="375061" y="1182913"/>
                  </a:lnTo>
                  <a:lnTo>
                    <a:pt x="379826" y="1183140"/>
                  </a:lnTo>
                  <a:lnTo>
                    <a:pt x="384137" y="1183593"/>
                  </a:lnTo>
                  <a:lnTo>
                    <a:pt x="388902" y="1184499"/>
                  </a:lnTo>
                  <a:lnTo>
                    <a:pt x="393213" y="1185405"/>
                  </a:lnTo>
                  <a:lnTo>
                    <a:pt x="397524" y="1186764"/>
                  </a:lnTo>
                  <a:lnTo>
                    <a:pt x="401835" y="1188349"/>
                  </a:lnTo>
                  <a:lnTo>
                    <a:pt x="405919" y="1189935"/>
                  </a:lnTo>
                  <a:lnTo>
                    <a:pt x="409777" y="1191747"/>
                  </a:lnTo>
                  <a:lnTo>
                    <a:pt x="414088" y="1193785"/>
                  </a:lnTo>
                  <a:lnTo>
                    <a:pt x="417718" y="1195824"/>
                  </a:lnTo>
                  <a:lnTo>
                    <a:pt x="421575" y="1198089"/>
                  </a:lnTo>
                  <a:lnTo>
                    <a:pt x="425206" y="1200807"/>
                  </a:lnTo>
                  <a:lnTo>
                    <a:pt x="428609" y="1203298"/>
                  </a:lnTo>
                  <a:lnTo>
                    <a:pt x="432013" y="1206243"/>
                  </a:lnTo>
                  <a:lnTo>
                    <a:pt x="434962" y="1209187"/>
                  </a:lnTo>
                  <a:lnTo>
                    <a:pt x="438139" y="1212358"/>
                  </a:lnTo>
                  <a:lnTo>
                    <a:pt x="441088" y="1215756"/>
                  </a:lnTo>
                  <a:lnTo>
                    <a:pt x="443584" y="1219154"/>
                  </a:lnTo>
                  <a:lnTo>
                    <a:pt x="446307" y="1222778"/>
                  </a:lnTo>
                  <a:lnTo>
                    <a:pt x="448803" y="1226402"/>
                  </a:lnTo>
                  <a:lnTo>
                    <a:pt x="450845" y="1230026"/>
                  </a:lnTo>
                  <a:lnTo>
                    <a:pt x="452887" y="1233876"/>
                  </a:lnTo>
                  <a:lnTo>
                    <a:pt x="454702" y="1237953"/>
                  </a:lnTo>
                  <a:lnTo>
                    <a:pt x="456291" y="1242257"/>
                  </a:lnTo>
                  <a:lnTo>
                    <a:pt x="457879" y="1246334"/>
                  </a:lnTo>
                  <a:lnTo>
                    <a:pt x="459240" y="1250411"/>
                  </a:lnTo>
                  <a:lnTo>
                    <a:pt x="460148" y="1254941"/>
                  </a:lnTo>
                  <a:lnTo>
                    <a:pt x="461055" y="1259471"/>
                  </a:lnTo>
                  <a:lnTo>
                    <a:pt x="461509" y="1264001"/>
                  </a:lnTo>
                  <a:lnTo>
                    <a:pt x="461736" y="1268531"/>
                  </a:lnTo>
                  <a:lnTo>
                    <a:pt x="461963" y="1273061"/>
                  </a:lnTo>
                  <a:lnTo>
                    <a:pt x="461736" y="1277591"/>
                  </a:lnTo>
                  <a:lnTo>
                    <a:pt x="461509" y="1282348"/>
                  </a:lnTo>
                  <a:lnTo>
                    <a:pt x="461055" y="1286651"/>
                  </a:lnTo>
                  <a:lnTo>
                    <a:pt x="460148" y="1291408"/>
                  </a:lnTo>
                  <a:lnTo>
                    <a:pt x="459240" y="1295485"/>
                  </a:lnTo>
                  <a:lnTo>
                    <a:pt x="457879" y="1300015"/>
                  </a:lnTo>
                  <a:lnTo>
                    <a:pt x="456291" y="1304092"/>
                  </a:lnTo>
                  <a:lnTo>
                    <a:pt x="454702" y="1308169"/>
                  </a:lnTo>
                  <a:lnTo>
                    <a:pt x="452887" y="1312246"/>
                  </a:lnTo>
                  <a:lnTo>
                    <a:pt x="450845" y="1316323"/>
                  </a:lnTo>
                  <a:lnTo>
                    <a:pt x="448803" y="1319947"/>
                  </a:lnTo>
                  <a:lnTo>
                    <a:pt x="446307" y="1323571"/>
                  </a:lnTo>
                  <a:lnTo>
                    <a:pt x="443584" y="1327195"/>
                  </a:lnTo>
                  <a:lnTo>
                    <a:pt x="441088" y="1330366"/>
                  </a:lnTo>
                  <a:lnTo>
                    <a:pt x="438139" y="1333764"/>
                  </a:lnTo>
                  <a:lnTo>
                    <a:pt x="434962" y="1336935"/>
                  </a:lnTo>
                  <a:lnTo>
                    <a:pt x="432013" y="1340106"/>
                  </a:lnTo>
                  <a:lnTo>
                    <a:pt x="428609" y="1342824"/>
                  </a:lnTo>
                  <a:lnTo>
                    <a:pt x="425206" y="1345542"/>
                  </a:lnTo>
                  <a:lnTo>
                    <a:pt x="421575" y="1348033"/>
                  </a:lnTo>
                  <a:lnTo>
                    <a:pt x="417718" y="1350525"/>
                  </a:lnTo>
                  <a:lnTo>
                    <a:pt x="414088" y="1352563"/>
                  </a:lnTo>
                  <a:lnTo>
                    <a:pt x="409777" y="1354602"/>
                  </a:lnTo>
                  <a:lnTo>
                    <a:pt x="405919" y="1356414"/>
                  </a:lnTo>
                  <a:lnTo>
                    <a:pt x="401835" y="1357999"/>
                  </a:lnTo>
                  <a:lnTo>
                    <a:pt x="397524" y="1359585"/>
                  </a:lnTo>
                  <a:lnTo>
                    <a:pt x="393213" y="1360717"/>
                  </a:lnTo>
                  <a:lnTo>
                    <a:pt x="388902" y="1361850"/>
                  </a:lnTo>
                  <a:lnTo>
                    <a:pt x="384137" y="1362529"/>
                  </a:lnTo>
                  <a:lnTo>
                    <a:pt x="379826" y="1363209"/>
                  </a:lnTo>
                  <a:lnTo>
                    <a:pt x="375061" y="1363435"/>
                  </a:lnTo>
                  <a:lnTo>
                    <a:pt x="370523" y="1363662"/>
                  </a:lnTo>
                  <a:lnTo>
                    <a:pt x="91667" y="1363662"/>
                  </a:lnTo>
                  <a:lnTo>
                    <a:pt x="86902" y="1363435"/>
                  </a:lnTo>
                  <a:lnTo>
                    <a:pt x="82364" y="1363209"/>
                  </a:lnTo>
                  <a:lnTo>
                    <a:pt x="77599" y="1362529"/>
                  </a:lnTo>
                  <a:lnTo>
                    <a:pt x="73288" y="1361850"/>
                  </a:lnTo>
                  <a:lnTo>
                    <a:pt x="68750" y="1360717"/>
                  </a:lnTo>
                  <a:lnTo>
                    <a:pt x="64439" y="1359585"/>
                  </a:lnTo>
                  <a:lnTo>
                    <a:pt x="60128" y="1357999"/>
                  </a:lnTo>
                  <a:lnTo>
                    <a:pt x="56044" y="1356414"/>
                  </a:lnTo>
                  <a:lnTo>
                    <a:pt x="51959" y="1354602"/>
                  </a:lnTo>
                  <a:lnTo>
                    <a:pt x="48102" y="1352563"/>
                  </a:lnTo>
                  <a:lnTo>
                    <a:pt x="44245" y="1350525"/>
                  </a:lnTo>
                  <a:lnTo>
                    <a:pt x="40615" y="1348033"/>
                  </a:lnTo>
                  <a:lnTo>
                    <a:pt x="36757" y="1345542"/>
                  </a:lnTo>
                  <a:lnTo>
                    <a:pt x="33581" y="1342824"/>
                  </a:lnTo>
                  <a:lnTo>
                    <a:pt x="30177" y="1340106"/>
                  </a:lnTo>
                  <a:lnTo>
                    <a:pt x="26774" y="1336935"/>
                  </a:lnTo>
                  <a:lnTo>
                    <a:pt x="23824" y="1333764"/>
                  </a:lnTo>
                  <a:lnTo>
                    <a:pt x="21101" y="1330366"/>
                  </a:lnTo>
                  <a:lnTo>
                    <a:pt x="18152" y="1327195"/>
                  </a:lnTo>
                  <a:lnTo>
                    <a:pt x="15656" y="1323571"/>
                  </a:lnTo>
                  <a:lnTo>
                    <a:pt x="13160" y="1319947"/>
                  </a:lnTo>
                  <a:lnTo>
                    <a:pt x="11118" y="1316323"/>
                  </a:lnTo>
                  <a:lnTo>
                    <a:pt x="9076" y="1312246"/>
                  </a:lnTo>
                  <a:lnTo>
                    <a:pt x="7261" y="1308169"/>
                  </a:lnTo>
                  <a:lnTo>
                    <a:pt x="5446" y="1304092"/>
                  </a:lnTo>
                  <a:lnTo>
                    <a:pt x="4084" y="1300015"/>
                  </a:lnTo>
                  <a:lnTo>
                    <a:pt x="2950" y="1295485"/>
                  </a:lnTo>
                  <a:lnTo>
                    <a:pt x="1815" y="1291408"/>
                  </a:lnTo>
                  <a:lnTo>
                    <a:pt x="1134" y="1286651"/>
                  </a:lnTo>
                  <a:lnTo>
                    <a:pt x="454" y="1282348"/>
                  </a:lnTo>
                  <a:lnTo>
                    <a:pt x="0" y="1277591"/>
                  </a:lnTo>
                  <a:lnTo>
                    <a:pt x="0" y="1273061"/>
                  </a:lnTo>
                  <a:lnTo>
                    <a:pt x="0" y="1268531"/>
                  </a:lnTo>
                  <a:lnTo>
                    <a:pt x="454" y="1264001"/>
                  </a:lnTo>
                  <a:lnTo>
                    <a:pt x="1134" y="1259471"/>
                  </a:lnTo>
                  <a:lnTo>
                    <a:pt x="1815" y="1254941"/>
                  </a:lnTo>
                  <a:lnTo>
                    <a:pt x="2950" y="1250411"/>
                  </a:lnTo>
                  <a:lnTo>
                    <a:pt x="4084" y="1246334"/>
                  </a:lnTo>
                  <a:lnTo>
                    <a:pt x="5446" y="1242257"/>
                  </a:lnTo>
                  <a:lnTo>
                    <a:pt x="7261" y="1237953"/>
                  </a:lnTo>
                  <a:lnTo>
                    <a:pt x="9076" y="1233876"/>
                  </a:lnTo>
                  <a:lnTo>
                    <a:pt x="11118" y="1230026"/>
                  </a:lnTo>
                  <a:lnTo>
                    <a:pt x="13160" y="1226402"/>
                  </a:lnTo>
                  <a:lnTo>
                    <a:pt x="15656" y="1222778"/>
                  </a:lnTo>
                  <a:lnTo>
                    <a:pt x="18152" y="1219154"/>
                  </a:lnTo>
                  <a:lnTo>
                    <a:pt x="21101" y="1215756"/>
                  </a:lnTo>
                  <a:lnTo>
                    <a:pt x="23824" y="1212358"/>
                  </a:lnTo>
                  <a:lnTo>
                    <a:pt x="26774" y="1209187"/>
                  </a:lnTo>
                  <a:lnTo>
                    <a:pt x="30177" y="1206243"/>
                  </a:lnTo>
                  <a:lnTo>
                    <a:pt x="33581" y="1203298"/>
                  </a:lnTo>
                  <a:lnTo>
                    <a:pt x="36757" y="1200807"/>
                  </a:lnTo>
                  <a:lnTo>
                    <a:pt x="40615" y="1198089"/>
                  </a:lnTo>
                  <a:lnTo>
                    <a:pt x="44245" y="1195824"/>
                  </a:lnTo>
                  <a:lnTo>
                    <a:pt x="48102" y="1193785"/>
                  </a:lnTo>
                  <a:lnTo>
                    <a:pt x="51959" y="1191747"/>
                  </a:lnTo>
                  <a:lnTo>
                    <a:pt x="56044" y="1189935"/>
                  </a:lnTo>
                  <a:lnTo>
                    <a:pt x="60128" y="1188349"/>
                  </a:lnTo>
                  <a:lnTo>
                    <a:pt x="64439" y="1186764"/>
                  </a:lnTo>
                  <a:lnTo>
                    <a:pt x="68750" y="1185405"/>
                  </a:lnTo>
                  <a:lnTo>
                    <a:pt x="73288" y="1184499"/>
                  </a:lnTo>
                  <a:lnTo>
                    <a:pt x="77599" y="1183593"/>
                  </a:lnTo>
                  <a:lnTo>
                    <a:pt x="82364" y="1183140"/>
                  </a:lnTo>
                  <a:lnTo>
                    <a:pt x="86902" y="1182913"/>
                  </a:lnTo>
                  <a:lnTo>
                    <a:pt x="91667" y="1182687"/>
                  </a:lnTo>
                  <a:close/>
                  <a:moveTo>
                    <a:pt x="1390308" y="782637"/>
                  </a:moveTo>
                  <a:lnTo>
                    <a:pt x="1396663" y="786039"/>
                  </a:lnTo>
                  <a:lnTo>
                    <a:pt x="1402564" y="789894"/>
                  </a:lnTo>
                  <a:lnTo>
                    <a:pt x="1408238" y="793749"/>
                  </a:lnTo>
                  <a:lnTo>
                    <a:pt x="1413458" y="797831"/>
                  </a:lnTo>
                  <a:lnTo>
                    <a:pt x="1418225" y="802140"/>
                  </a:lnTo>
                  <a:lnTo>
                    <a:pt x="1422764" y="806449"/>
                  </a:lnTo>
                  <a:lnTo>
                    <a:pt x="1426849" y="811439"/>
                  </a:lnTo>
                  <a:lnTo>
                    <a:pt x="1430935" y="816428"/>
                  </a:lnTo>
                  <a:lnTo>
                    <a:pt x="1434112" y="821417"/>
                  </a:lnTo>
                  <a:lnTo>
                    <a:pt x="1437516" y="826860"/>
                  </a:lnTo>
                  <a:lnTo>
                    <a:pt x="1440694" y="832303"/>
                  </a:lnTo>
                  <a:lnTo>
                    <a:pt x="1443644" y="837973"/>
                  </a:lnTo>
                  <a:lnTo>
                    <a:pt x="1446141" y="843869"/>
                  </a:lnTo>
                  <a:lnTo>
                    <a:pt x="1448411" y="849765"/>
                  </a:lnTo>
                  <a:lnTo>
                    <a:pt x="1450907" y="856115"/>
                  </a:lnTo>
                  <a:lnTo>
                    <a:pt x="1452723" y="862465"/>
                  </a:lnTo>
                  <a:lnTo>
                    <a:pt x="1454766" y="869042"/>
                  </a:lnTo>
                  <a:lnTo>
                    <a:pt x="1456581" y="875846"/>
                  </a:lnTo>
                  <a:lnTo>
                    <a:pt x="1459759" y="889680"/>
                  </a:lnTo>
                  <a:lnTo>
                    <a:pt x="1462709" y="904648"/>
                  </a:lnTo>
                  <a:lnTo>
                    <a:pt x="1465433" y="919842"/>
                  </a:lnTo>
                  <a:lnTo>
                    <a:pt x="1471107" y="952499"/>
                  </a:lnTo>
                  <a:lnTo>
                    <a:pt x="1474284" y="969735"/>
                  </a:lnTo>
                  <a:lnTo>
                    <a:pt x="1477462" y="987424"/>
                  </a:lnTo>
                  <a:lnTo>
                    <a:pt x="1483363" y="988785"/>
                  </a:lnTo>
                  <a:lnTo>
                    <a:pt x="1489037" y="990146"/>
                  </a:lnTo>
                  <a:lnTo>
                    <a:pt x="1494484" y="992187"/>
                  </a:lnTo>
                  <a:lnTo>
                    <a:pt x="1499704" y="994228"/>
                  </a:lnTo>
                  <a:lnTo>
                    <a:pt x="1504470" y="996949"/>
                  </a:lnTo>
                  <a:lnTo>
                    <a:pt x="1509237" y="999671"/>
                  </a:lnTo>
                  <a:lnTo>
                    <a:pt x="1513549" y="1003073"/>
                  </a:lnTo>
                  <a:lnTo>
                    <a:pt x="1517407" y="1006474"/>
                  </a:lnTo>
                  <a:lnTo>
                    <a:pt x="1521493" y="1010330"/>
                  </a:lnTo>
                  <a:lnTo>
                    <a:pt x="1525124" y="1014185"/>
                  </a:lnTo>
                  <a:lnTo>
                    <a:pt x="1528075" y="1018721"/>
                  </a:lnTo>
                  <a:lnTo>
                    <a:pt x="1530798" y="1023030"/>
                  </a:lnTo>
                  <a:lnTo>
                    <a:pt x="1533068" y="1027792"/>
                  </a:lnTo>
                  <a:lnTo>
                    <a:pt x="1535110" y="1032555"/>
                  </a:lnTo>
                  <a:lnTo>
                    <a:pt x="1536472" y="1037771"/>
                  </a:lnTo>
                  <a:lnTo>
                    <a:pt x="1537607" y="1043214"/>
                  </a:lnTo>
                  <a:lnTo>
                    <a:pt x="1538288" y="1048657"/>
                  </a:lnTo>
                  <a:lnTo>
                    <a:pt x="1538288" y="1054326"/>
                  </a:lnTo>
                  <a:lnTo>
                    <a:pt x="1537834" y="1060223"/>
                  </a:lnTo>
                  <a:lnTo>
                    <a:pt x="1536699" y="1066119"/>
                  </a:lnTo>
                  <a:lnTo>
                    <a:pt x="1535110" y="1072016"/>
                  </a:lnTo>
                  <a:lnTo>
                    <a:pt x="1533068" y="1078366"/>
                  </a:lnTo>
                  <a:lnTo>
                    <a:pt x="1530117" y="1084489"/>
                  </a:lnTo>
                  <a:lnTo>
                    <a:pt x="1526940" y="1091066"/>
                  </a:lnTo>
                  <a:lnTo>
                    <a:pt x="1522854" y="1097416"/>
                  </a:lnTo>
                  <a:lnTo>
                    <a:pt x="1518315" y="1103766"/>
                  </a:lnTo>
                  <a:lnTo>
                    <a:pt x="1512868" y="1110342"/>
                  </a:lnTo>
                  <a:lnTo>
                    <a:pt x="1506967" y="1116919"/>
                  </a:lnTo>
                  <a:lnTo>
                    <a:pt x="1500158" y="1123496"/>
                  </a:lnTo>
                  <a:lnTo>
                    <a:pt x="1492668" y="1129846"/>
                  </a:lnTo>
                  <a:lnTo>
                    <a:pt x="1484271" y="1136650"/>
                  </a:lnTo>
                  <a:lnTo>
                    <a:pt x="1474965" y="1143000"/>
                  </a:lnTo>
                  <a:lnTo>
                    <a:pt x="1472696" y="1155019"/>
                  </a:lnTo>
                  <a:lnTo>
                    <a:pt x="1469745" y="1167266"/>
                  </a:lnTo>
                  <a:lnTo>
                    <a:pt x="1466568" y="1179059"/>
                  </a:lnTo>
                  <a:lnTo>
                    <a:pt x="1462936" y="1190851"/>
                  </a:lnTo>
                  <a:lnTo>
                    <a:pt x="1459078" y="1202417"/>
                  </a:lnTo>
                  <a:lnTo>
                    <a:pt x="1454993" y="1213984"/>
                  </a:lnTo>
                  <a:lnTo>
                    <a:pt x="1450680" y="1225323"/>
                  </a:lnTo>
                  <a:lnTo>
                    <a:pt x="1445687" y="1236435"/>
                  </a:lnTo>
                  <a:lnTo>
                    <a:pt x="1440467" y="1247321"/>
                  </a:lnTo>
                  <a:lnTo>
                    <a:pt x="1435020" y="1257980"/>
                  </a:lnTo>
                  <a:lnTo>
                    <a:pt x="1429346" y="1268412"/>
                  </a:lnTo>
                  <a:lnTo>
                    <a:pt x="1423218" y="1278391"/>
                  </a:lnTo>
                  <a:lnTo>
                    <a:pt x="1416863" y="1288369"/>
                  </a:lnTo>
                  <a:lnTo>
                    <a:pt x="1410281" y="1297894"/>
                  </a:lnTo>
                  <a:lnTo>
                    <a:pt x="1403245" y="1307193"/>
                  </a:lnTo>
                  <a:lnTo>
                    <a:pt x="1395982" y="1316037"/>
                  </a:lnTo>
                  <a:lnTo>
                    <a:pt x="1388719" y="1324655"/>
                  </a:lnTo>
                  <a:lnTo>
                    <a:pt x="1381003" y="1332593"/>
                  </a:lnTo>
                  <a:lnTo>
                    <a:pt x="1373059" y="1340077"/>
                  </a:lnTo>
                  <a:lnTo>
                    <a:pt x="1364661" y="1347334"/>
                  </a:lnTo>
                  <a:lnTo>
                    <a:pt x="1356037" y="1354364"/>
                  </a:lnTo>
                  <a:lnTo>
                    <a:pt x="1347639" y="1360714"/>
                  </a:lnTo>
                  <a:lnTo>
                    <a:pt x="1338561" y="1366610"/>
                  </a:lnTo>
                  <a:lnTo>
                    <a:pt x="1329028" y="1371827"/>
                  </a:lnTo>
                  <a:lnTo>
                    <a:pt x="1319723" y="1376816"/>
                  </a:lnTo>
                  <a:lnTo>
                    <a:pt x="1310190" y="1380898"/>
                  </a:lnTo>
                  <a:lnTo>
                    <a:pt x="1300431" y="1384527"/>
                  </a:lnTo>
                  <a:lnTo>
                    <a:pt x="1295211" y="1386341"/>
                  </a:lnTo>
                  <a:lnTo>
                    <a:pt x="1290218" y="1387702"/>
                  </a:lnTo>
                  <a:lnTo>
                    <a:pt x="1284997" y="1389062"/>
                  </a:lnTo>
                  <a:lnTo>
                    <a:pt x="1279777" y="1390196"/>
                  </a:lnTo>
                  <a:lnTo>
                    <a:pt x="1274557" y="1391330"/>
                  </a:lnTo>
                  <a:lnTo>
                    <a:pt x="1269110" y="1392010"/>
                  </a:lnTo>
                  <a:lnTo>
                    <a:pt x="1264117" y="1392691"/>
                  </a:lnTo>
                  <a:lnTo>
                    <a:pt x="1258670" y="1393371"/>
                  </a:lnTo>
                  <a:lnTo>
                    <a:pt x="1253223" y="1393825"/>
                  </a:lnTo>
                  <a:lnTo>
                    <a:pt x="1247776" y="1393825"/>
                  </a:lnTo>
                  <a:lnTo>
                    <a:pt x="1242328" y="1393825"/>
                  </a:lnTo>
                  <a:lnTo>
                    <a:pt x="1236881" y="1393371"/>
                  </a:lnTo>
                  <a:lnTo>
                    <a:pt x="1231661" y="1392691"/>
                  </a:lnTo>
                  <a:lnTo>
                    <a:pt x="1226214" y="1392010"/>
                  </a:lnTo>
                  <a:lnTo>
                    <a:pt x="1220994" y="1391330"/>
                  </a:lnTo>
                  <a:lnTo>
                    <a:pt x="1215774" y="1390196"/>
                  </a:lnTo>
                  <a:lnTo>
                    <a:pt x="1210554" y="1389062"/>
                  </a:lnTo>
                  <a:lnTo>
                    <a:pt x="1205333" y="1387702"/>
                  </a:lnTo>
                  <a:lnTo>
                    <a:pt x="1200113" y="1386341"/>
                  </a:lnTo>
                  <a:lnTo>
                    <a:pt x="1195347" y="1384527"/>
                  </a:lnTo>
                  <a:lnTo>
                    <a:pt x="1185361" y="1380898"/>
                  </a:lnTo>
                  <a:lnTo>
                    <a:pt x="1175828" y="1376816"/>
                  </a:lnTo>
                  <a:lnTo>
                    <a:pt x="1166296" y="1371827"/>
                  </a:lnTo>
                  <a:lnTo>
                    <a:pt x="1157217" y="1366610"/>
                  </a:lnTo>
                  <a:lnTo>
                    <a:pt x="1148139" y="1360714"/>
                  </a:lnTo>
                  <a:lnTo>
                    <a:pt x="1139514" y="1354364"/>
                  </a:lnTo>
                  <a:lnTo>
                    <a:pt x="1130890" y="1347334"/>
                  </a:lnTo>
                  <a:lnTo>
                    <a:pt x="1122492" y="1340077"/>
                  </a:lnTo>
                  <a:lnTo>
                    <a:pt x="1114548" y="1332593"/>
                  </a:lnTo>
                  <a:lnTo>
                    <a:pt x="1106832" y="1324655"/>
                  </a:lnTo>
                  <a:lnTo>
                    <a:pt x="1099569" y="1316037"/>
                  </a:lnTo>
                  <a:lnTo>
                    <a:pt x="1092306" y="1307193"/>
                  </a:lnTo>
                  <a:lnTo>
                    <a:pt x="1085270" y="1297894"/>
                  </a:lnTo>
                  <a:lnTo>
                    <a:pt x="1078688" y="1288369"/>
                  </a:lnTo>
                  <a:lnTo>
                    <a:pt x="1072333" y="1278391"/>
                  </a:lnTo>
                  <a:lnTo>
                    <a:pt x="1066205" y="1268412"/>
                  </a:lnTo>
                  <a:lnTo>
                    <a:pt x="1060531" y="1257980"/>
                  </a:lnTo>
                  <a:lnTo>
                    <a:pt x="1055084" y="1247321"/>
                  </a:lnTo>
                  <a:lnTo>
                    <a:pt x="1049864" y="1236435"/>
                  </a:lnTo>
                  <a:lnTo>
                    <a:pt x="1045098" y="1225323"/>
                  </a:lnTo>
                  <a:lnTo>
                    <a:pt x="1040558" y="1213984"/>
                  </a:lnTo>
                  <a:lnTo>
                    <a:pt x="1036473" y="1202417"/>
                  </a:lnTo>
                  <a:lnTo>
                    <a:pt x="1032615" y="1190851"/>
                  </a:lnTo>
                  <a:lnTo>
                    <a:pt x="1028983" y="1179059"/>
                  </a:lnTo>
                  <a:lnTo>
                    <a:pt x="1025806" y="1167266"/>
                  </a:lnTo>
                  <a:lnTo>
                    <a:pt x="1022855" y="1155019"/>
                  </a:lnTo>
                  <a:lnTo>
                    <a:pt x="1020586" y="1143000"/>
                  </a:lnTo>
                  <a:lnTo>
                    <a:pt x="1011507" y="1136650"/>
                  </a:lnTo>
                  <a:lnTo>
                    <a:pt x="1003336" y="1129846"/>
                  </a:lnTo>
                  <a:lnTo>
                    <a:pt x="995620" y="1123496"/>
                  </a:lnTo>
                  <a:lnTo>
                    <a:pt x="988811" y="1116919"/>
                  </a:lnTo>
                  <a:lnTo>
                    <a:pt x="982683" y="1110342"/>
                  </a:lnTo>
                  <a:lnTo>
                    <a:pt x="977236" y="1103766"/>
                  </a:lnTo>
                  <a:lnTo>
                    <a:pt x="972696" y="1097416"/>
                  </a:lnTo>
                  <a:lnTo>
                    <a:pt x="968838" y="1091066"/>
                  </a:lnTo>
                  <a:lnTo>
                    <a:pt x="965434" y="1084489"/>
                  </a:lnTo>
                  <a:lnTo>
                    <a:pt x="962483" y="1078366"/>
                  </a:lnTo>
                  <a:lnTo>
                    <a:pt x="960440" y="1072016"/>
                  </a:lnTo>
                  <a:lnTo>
                    <a:pt x="958852" y="1066119"/>
                  </a:lnTo>
                  <a:lnTo>
                    <a:pt x="957944" y="1060223"/>
                  </a:lnTo>
                  <a:lnTo>
                    <a:pt x="957263" y="1054326"/>
                  </a:lnTo>
                  <a:lnTo>
                    <a:pt x="957263" y="1048657"/>
                  </a:lnTo>
                  <a:lnTo>
                    <a:pt x="958171" y="1043214"/>
                  </a:lnTo>
                  <a:lnTo>
                    <a:pt x="959079" y="1037771"/>
                  </a:lnTo>
                  <a:lnTo>
                    <a:pt x="960440" y="1032555"/>
                  </a:lnTo>
                  <a:lnTo>
                    <a:pt x="962483" y="1027792"/>
                  </a:lnTo>
                  <a:lnTo>
                    <a:pt x="964753" y="1023030"/>
                  </a:lnTo>
                  <a:lnTo>
                    <a:pt x="967476" y="1018721"/>
                  </a:lnTo>
                  <a:lnTo>
                    <a:pt x="970654" y="1014185"/>
                  </a:lnTo>
                  <a:lnTo>
                    <a:pt x="974285" y="1010330"/>
                  </a:lnTo>
                  <a:lnTo>
                    <a:pt x="978144" y="1006474"/>
                  </a:lnTo>
                  <a:lnTo>
                    <a:pt x="982002" y="1003073"/>
                  </a:lnTo>
                  <a:lnTo>
                    <a:pt x="986541" y="999671"/>
                  </a:lnTo>
                  <a:lnTo>
                    <a:pt x="991307" y="996949"/>
                  </a:lnTo>
                  <a:lnTo>
                    <a:pt x="996301" y="994228"/>
                  </a:lnTo>
                  <a:lnTo>
                    <a:pt x="1001521" y="992187"/>
                  </a:lnTo>
                  <a:lnTo>
                    <a:pt x="1006514" y="990146"/>
                  </a:lnTo>
                  <a:lnTo>
                    <a:pt x="1012415" y="988785"/>
                  </a:lnTo>
                  <a:lnTo>
                    <a:pt x="1018089" y="987424"/>
                  </a:lnTo>
                  <a:lnTo>
                    <a:pt x="1022401" y="964292"/>
                  </a:lnTo>
                  <a:lnTo>
                    <a:pt x="1026260" y="941840"/>
                  </a:lnTo>
                  <a:lnTo>
                    <a:pt x="1029891" y="920523"/>
                  </a:lnTo>
                  <a:lnTo>
                    <a:pt x="1033749" y="900339"/>
                  </a:lnTo>
                  <a:lnTo>
                    <a:pt x="1035792" y="890587"/>
                  </a:lnTo>
                  <a:lnTo>
                    <a:pt x="1037835" y="881289"/>
                  </a:lnTo>
                  <a:lnTo>
                    <a:pt x="1040104" y="872217"/>
                  </a:lnTo>
                  <a:lnTo>
                    <a:pt x="1042374" y="863373"/>
                  </a:lnTo>
                  <a:lnTo>
                    <a:pt x="1045325" y="854981"/>
                  </a:lnTo>
                  <a:lnTo>
                    <a:pt x="1048048" y="846817"/>
                  </a:lnTo>
                  <a:lnTo>
                    <a:pt x="1051453" y="838880"/>
                  </a:lnTo>
                  <a:lnTo>
                    <a:pt x="1055311" y="831396"/>
                  </a:lnTo>
                  <a:lnTo>
                    <a:pt x="1062574" y="834117"/>
                  </a:lnTo>
                  <a:lnTo>
                    <a:pt x="1072787" y="837065"/>
                  </a:lnTo>
                  <a:lnTo>
                    <a:pt x="1085270" y="840467"/>
                  </a:lnTo>
                  <a:lnTo>
                    <a:pt x="1092306" y="842281"/>
                  </a:lnTo>
                  <a:lnTo>
                    <a:pt x="1100023" y="843869"/>
                  </a:lnTo>
                  <a:lnTo>
                    <a:pt x="1108420" y="845456"/>
                  </a:lnTo>
                  <a:lnTo>
                    <a:pt x="1116818" y="847044"/>
                  </a:lnTo>
                  <a:lnTo>
                    <a:pt x="1126123" y="848178"/>
                  </a:lnTo>
                  <a:lnTo>
                    <a:pt x="1135883" y="849539"/>
                  </a:lnTo>
                  <a:lnTo>
                    <a:pt x="1145869" y="850673"/>
                  </a:lnTo>
                  <a:lnTo>
                    <a:pt x="1156309" y="851126"/>
                  </a:lnTo>
                  <a:lnTo>
                    <a:pt x="1167204" y="851580"/>
                  </a:lnTo>
                  <a:lnTo>
                    <a:pt x="1178552" y="851806"/>
                  </a:lnTo>
                  <a:lnTo>
                    <a:pt x="1190354" y="851580"/>
                  </a:lnTo>
                  <a:lnTo>
                    <a:pt x="1202156" y="851126"/>
                  </a:lnTo>
                  <a:lnTo>
                    <a:pt x="1214412" y="849992"/>
                  </a:lnTo>
                  <a:lnTo>
                    <a:pt x="1226895" y="848631"/>
                  </a:lnTo>
                  <a:lnTo>
                    <a:pt x="1239605" y="846364"/>
                  </a:lnTo>
                  <a:lnTo>
                    <a:pt x="1252542" y="844096"/>
                  </a:lnTo>
                  <a:lnTo>
                    <a:pt x="1265933" y="840921"/>
                  </a:lnTo>
                  <a:lnTo>
                    <a:pt x="1279323" y="837292"/>
                  </a:lnTo>
                  <a:lnTo>
                    <a:pt x="1292714" y="832983"/>
                  </a:lnTo>
                  <a:lnTo>
                    <a:pt x="1306559" y="827994"/>
                  </a:lnTo>
                  <a:lnTo>
                    <a:pt x="1313368" y="825499"/>
                  </a:lnTo>
                  <a:lnTo>
                    <a:pt x="1320404" y="822551"/>
                  </a:lnTo>
                  <a:lnTo>
                    <a:pt x="1327212" y="819603"/>
                  </a:lnTo>
                  <a:lnTo>
                    <a:pt x="1334248" y="816201"/>
                  </a:lnTo>
                  <a:lnTo>
                    <a:pt x="1341057" y="812799"/>
                  </a:lnTo>
                  <a:lnTo>
                    <a:pt x="1348093" y="809171"/>
                  </a:lnTo>
                  <a:lnTo>
                    <a:pt x="1355129" y="805315"/>
                  </a:lnTo>
                  <a:lnTo>
                    <a:pt x="1362165" y="801006"/>
                  </a:lnTo>
                  <a:lnTo>
                    <a:pt x="1369201" y="796924"/>
                  </a:lnTo>
                  <a:lnTo>
                    <a:pt x="1376463" y="792389"/>
                  </a:lnTo>
                  <a:lnTo>
                    <a:pt x="1383272" y="787626"/>
                  </a:lnTo>
                  <a:lnTo>
                    <a:pt x="1390308" y="782637"/>
                  </a:lnTo>
                  <a:close/>
                  <a:moveTo>
                    <a:pt x="2282825" y="769937"/>
                  </a:moveTo>
                  <a:lnTo>
                    <a:pt x="2412173" y="829864"/>
                  </a:lnTo>
                  <a:lnTo>
                    <a:pt x="2422140" y="834858"/>
                  </a:lnTo>
                  <a:lnTo>
                    <a:pt x="2426897" y="837355"/>
                  </a:lnTo>
                  <a:lnTo>
                    <a:pt x="2431201" y="840078"/>
                  </a:lnTo>
                  <a:lnTo>
                    <a:pt x="2435732" y="842802"/>
                  </a:lnTo>
                  <a:lnTo>
                    <a:pt x="2439583" y="845526"/>
                  </a:lnTo>
                  <a:lnTo>
                    <a:pt x="2443434" y="848250"/>
                  </a:lnTo>
                  <a:lnTo>
                    <a:pt x="2447058" y="851201"/>
                  </a:lnTo>
                  <a:lnTo>
                    <a:pt x="2450456" y="853925"/>
                  </a:lnTo>
                  <a:lnTo>
                    <a:pt x="2453628" y="857103"/>
                  </a:lnTo>
                  <a:lnTo>
                    <a:pt x="2456799" y="860054"/>
                  </a:lnTo>
                  <a:lnTo>
                    <a:pt x="2459518" y="863005"/>
                  </a:lnTo>
                  <a:lnTo>
                    <a:pt x="2462236" y="866183"/>
                  </a:lnTo>
                  <a:lnTo>
                    <a:pt x="2464501" y="869361"/>
                  </a:lnTo>
                  <a:lnTo>
                    <a:pt x="2466766" y="872539"/>
                  </a:lnTo>
                  <a:lnTo>
                    <a:pt x="2468805" y="875717"/>
                  </a:lnTo>
                  <a:lnTo>
                    <a:pt x="2470617" y="878895"/>
                  </a:lnTo>
                  <a:lnTo>
                    <a:pt x="2472430" y="882300"/>
                  </a:lnTo>
                  <a:lnTo>
                    <a:pt x="2474015" y="885932"/>
                  </a:lnTo>
                  <a:lnTo>
                    <a:pt x="2475601" y="889337"/>
                  </a:lnTo>
                  <a:lnTo>
                    <a:pt x="2477866" y="896373"/>
                  </a:lnTo>
                  <a:lnTo>
                    <a:pt x="2479905" y="903637"/>
                  </a:lnTo>
                  <a:lnTo>
                    <a:pt x="2481264" y="911128"/>
                  </a:lnTo>
                  <a:lnTo>
                    <a:pt x="2482397" y="918846"/>
                  </a:lnTo>
                  <a:lnTo>
                    <a:pt x="2482850" y="927018"/>
                  </a:lnTo>
                  <a:lnTo>
                    <a:pt x="2482850" y="935190"/>
                  </a:lnTo>
                  <a:lnTo>
                    <a:pt x="2482850" y="1152652"/>
                  </a:lnTo>
                  <a:lnTo>
                    <a:pt x="2482850" y="1160824"/>
                  </a:lnTo>
                  <a:lnTo>
                    <a:pt x="2482397" y="1168768"/>
                  </a:lnTo>
                  <a:lnTo>
                    <a:pt x="2481264" y="1176486"/>
                  </a:lnTo>
                  <a:lnTo>
                    <a:pt x="2479905" y="1184204"/>
                  </a:lnTo>
                  <a:lnTo>
                    <a:pt x="2477866" y="1191468"/>
                  </a:lnTo>
                  <a:lnTo>
                    <a:pt x="2475601" y="1198732"/>
                  </a:lnTo>
                  <a:lnTo>
                    <a:pt x="2474015" y="1202137"/>
                  </a:lnTo>
                  <a:lnTo>
                    <a:pt x="2472430" y="1205315"/>
                  </a:lnTo>
                  <a:lnTo>
                    <a:pt x="2470617" y="1208720"/>
                  </a:lnTo>
                  <a:lnTo>
                    <a:pt x="2468805" y="1212125"/>
                  </a:lnTo>
                  <a:lnTo>
                    <a:pt x="2466766" y="1215303"/>
                  </a:lnTo>
                  <a:lnTo>
                    <a:pt x="2464501" y="1218708"/>
                  </a:lnTo>
                  <a:lnTo>
                    <a:pt x="2462236" y="1221658"/>
                  </a:lnTo>
                  <a:lnTo>
                    <a:pt x="2459518" y="1224836"/>
                  </a:lnTo>
                  <a:lnTo>
                    <a:pt x="2456799" y="1227787"/>
                  </a:lnTo>
                  <a:lnTo>
                    <a:pt x="2453628" y="1230738"/>
                  </a:lnTo>
                  <a:lnTo>
                    <a:pt x="2450456" y="1233689"/>
                  </a:lnTo>
                  <a:lnTo>
                    <a:pt x="2447058" y="1236640"/>
                  </a:lnTo>
                  <a:lnTo>
                    <a:pt x="2443434" y="1239364"/>
                  </a:lnTo>
                  <a:lnTo>
                    <a:pt x="2439583" y="1242315"/>
                  </a:lnTo>
                  <a:lnTo>
                    <a:pt x="2435732" y="1245039"/>
                  </a:lnTo>
                  <a:lnTo>
                    <a:pt x="2431201" y="1247763"/>
                  </a:lnTo>
                  <a:lnTo>
                    <a:pt x="2426897" y="1250260"/>
                  </a:lnTo>
                  <a:lnTo>
                    <a:pt x="2422140" y="1252984"/>
                  </a:lnTo>
                  <a:lnTo>
                    <a:pt x="2412173" y="1257978"/>
                  </a:lnTo>
                  <a:lnTo>
                    <a:pt x="2406963" y="1260475"/>
                  </a:lnTo>
                  <a:lnTo>
                    <a:pt x="2282825" y="1202818"/>
                  </a:lnTo>
                  <a:lnTo>
                    <a:pt x="2282825" y="769937"/>
                  </a:lnTo>
                  <a:close/>
                  <a:moveTo>
                    <a:pt x="1247774" y="628650"/>
                  </a:moveTo>
                  <a:lnTo>
                    <a:pt x="1262265" y="628876"/>
                  </a:lnTo>
                  <a:lnTo>
                    <a:pt x="1276302" y="629556"/>
                  </a:lnTo>
                  <a:lnTo>
                    <a:pt x="1290113" y="631143"/>
                  </a:lnTo>
                  <a:lnTo>
                    <a:pt x="1303472" y="632956"/>
                  </a:lnTo>
                  <a:lnTo>
                    <a:pt x="1316830" y="635222"/>
                  </a:lnTo>
                  <a:lnTo>
                    <a:pt x="1329282" y="638169"/>
                  </a:lnTo>
                  <a:lnTo>
                    <a:pt x="1341282" y="641569"/>
                  </a:lnTo>
                  <a:lnTo>
                    <a:pt x="1353056" y="645195"/>
                  </a:lnTo>
                  <a:lnTo>
                    <a:pt x="1363923" y="649274"/>
                  </a:lnTo>
                  <a:lnTo>
                    <a:pt x="1374338" y="654034"/>
                  </a:lnTo>
                  <a:lnTo>
                    <a:pt x="1378866" y="656300"/>
                  </a:lnTo>
                  <a:lnTo>
                    <a:pt x="1383847" y="658794"/>
                  </a:lnTo>
                  <a:lnTo>
                    <a:pt x="1388149" y="661513"/>
                  </a:lnTo>
                  <a:lnTo>
                    <a:pt x="1392677" y="664006"/>
                  </a:lnTo>
                  <a:lnTo>
                    <a:pt x="1396753" y="666953"/>
                  </a:lnTo>
                  <a:lnTo>
                    <a:pt x="1400602" y="669672"/>
                  </a:lnTo>
                  <a:lnTo>
                    <a:pt x="1404451" y="672619"/>
                  </a:lnTo>
                  <a:lnTo>
                    <a:pt x="1407847" y="675565"/>
                  </a:lnTo>
                  <a:lnTo>
                    <a:pt x="1411243" y="678512"/>
                  </a:lnTo>
                  <a:lnTo>
                    <a:pt x="1414413" y="681685"/>
                  </a:lnTo>
                  <a:lnTo>
                    <a:pt x="1417130" y="685084"/>
                  </a:lnTo>
                  <a:lnTo>
                    <a:pt x="1419847" y="688257"/>
                  </a:lnTo>
                  <a:lnTo>
                    <a:pt x="1425507" y="688484"/>
                  </a:lnTo>
                  <a:lnTo>
                    <a:pt x="1430941" y="689164"/>
                  </a:lnTo>
                  <a:lnTo>
                    <a:pt x="1436148" y="690297"/>
                  </a:lnTo>
                  <a:lnTo>
                    <a:pt x="1441356" y="691430"/>
                  </a:lnTo>
                  <a:lnTo>
                    <a:pt x="1446110" y="693017"/>
                  </a:lnTo>
                  <a:lnTo>
                    <a:pt x="1450865" y="694830"/>
                  </a:lnTo>
                  <a:lnTo>
                    <a:pt x="1455167" y="697323"/>
                  </a:lnTo>
                  <a:lnTo>
                    <a:pt x="1459695" y="699816"/>
                  </a:lnTo>
                  <a:lnTo>
                    <a:pt x="1463544" y="702763"/>
                  </a:lnTo>
                  <a:lnTo>
                    <a:pt x="1467619" y="705709"/>
                  </a:lnTo>
                  <a:lnTo>
                    <a:pt x="1471242" y="708882"/>
                  </a:lnTo>
                  <a:lnTo>
                    <a:pt x="1474865" y="712508"/>
                  </a:lnTo>
                  <a:lnTo>
                    <a:pt x="1478261" y="716361"/>
                  </a:lnTo>
                  <a:lnTo>
                    <a:pt x="1481657" y="720668"/>
                  </a:lnTo>
                  <a:lnTo>
                    <a:pt x="1484827" y="724747"/>
                  </a:lnTo>
                  <a:lnTo>
                    <a:pt x="1487544" y="729053"/>
                  </a:lnTo>
                  <a:lnTo>
                    <a:pt x="1490487" y="733813"/>
                  </a:lnTo>
                  <a:lnTo>
                    <a:pt x="1492977" y="738799"/>
                  </a:lnTo>
                  <a:lnTo>
                    <a:pt x="1495468" y="743785"/>
                  </a:lnTo>
                  <a:lnTo>
                    <a:pt x="1497732" y="748998"/>
                  </a:lnTo>
                  <a:lnTo>
                    <a:pt x="1499996" y="754211"/>
                  </a:lnTo>
                  <a:lnTo>
                    <a:pt x="1502034" y="759877"/>
                  </a:lnTo>
                  <a:lnTo>
                    <a:pt x="1503845" y="765543"/>
                  </a:lnTo>
                  <a:lnTo>
                    <a:pt x="1505656" y="771436"/>
                  </a:lnTo>
                  <a:lnTo>
                    <a:pt x="1509053" y="783222"/>
                  </a:lnTo>
                  <a:lnTo>
                    <a:pt x="1511996" y="795460"/>
                  </a:lnTo>
                  <a:lnTo>
                    <a:pt x="1514260" y="808153"/>
                  </a:lnTo>
                  <a:lnTo>
                    <a:pt x="1516071" y="821071"/>
                  </a:lnTo>
                  <a:lnTo>
                    <a:pt x="1517656" y="833990"/>
                  </a:lnTo>
                  <a:lnTo>
                    <a:pt x="1519015" y="846909"/>
                  </a:lnTo>
                  <a:lnTo>
                    <a:pt x="1519694" y="860281"/>
                  </a:lnTo>
                  <a:lnTo>
                    <a:pt x="1520147" y="873200"/>
                  </a:lnTo>
                  <a:lnTo>
                    <a:pt x="1520826" y="886118"/>
                  </a:lnTo>
                  <a:lnTo>
                    <a:pt x="1520826" y="898584"/>
                  </a:lnTo>
                  <a:lnTo>
                    <a:pt x="1520373" y="910823"/>
                  </a:lnTo>
                  <a:lnTo>
                    <a:pt x="1520147" y="922608"/>
                  </a:lnTo>
                  <a:lnTo>
                    <a:pt x="1519241" y="945046"/>
                  </a:lnTo>
                  <a:lnTo>
                    <a:pt x="1517883" y="964311"/>
                  </a:lnTo>
                  <a:lnTo>
                    <a:pt x="1516524" y="981083"/>
                  </a:lnTo>
                  <a:lnTo>
                    <a:pt x="1514939" y="993321"/>
                  </a:lnTo>
                  <a:lnTo>
                    <a:pt x="1511996" y="991508"/>
                  </a:lnTo>
                  <a:lnTo>
                    <a:pt x="1508600" y="990148"/>
                  </a:lnTo>
                  <a:lnTo>
                    <a:pt x="1505204" y="988562"/>
                  </a:lnTo>
                  <a:lnTo>
                    <a:pt x="1501808" y="987202"/>
                  </a:lnTo>
                  <a:lnTo>
                    <a:pt x="1498185" y="985842"/>
                  </a:lnTo>
                  <a:lnTo>
                    <a:pt x="1494562" y="984936"/>
                  </a:lnTo>
                  <a:lnTo>
                    <a:pt x="1490713" y="983802"/>
                  </a:lnTo>
                  <a:lnTo>
                    <a:pt x="1487091" y="983349"/>
                  </a:lnTo>
                  <a:lnTo>
                    <a:pt x="1481657" y="946859"/>
                  </a:lnTo>
                  <a:lnTo>
                    <a:pt x="1479166" y="929408"/>
                  </a:lnTo>
                  <a:lnTo>
                    <a:pt x="1476223" y="912636"/>
                  </a:lnTo>
                  <a:lnTo>
                    <a:pt x="1473280" y="896544"/>
                  </a:lnTo>
                  <a:lnTo>
                    <a:pt x="1469657" y="881132"/>
                  </a:lnTo>
                  <a:lnTo>
                    <a:pt x="1467846" y="873653"/>
                  </a:lnTo>
                  <a:lnTo>
                    <a:pt x="1465808" y="866400"/>
                  </a:lnTo>
                  <a:lnTo>
                    <a:pt x="1463770" y="859374"/>
                  </a:lnTo>
                  <a:lnTo>
                    <a:pt x="1461506" y="852802"/>
                  </a:lnTo>
                  <a:lnTo>
                    <a:pt x="1459242" y="846002"/>
                  </a:lnTo>
                  <a:lnTo>
                    <a:pt x="1456299" y="839430"/>
                  </a:lnTo>
                  <a:lnTo>
                    <a:pt x="1453356" y="833310"/>
                  </a:lnTo>
                  <a:lnTo>
                    <a:pt x="1450412" y="826964"/>
                  </a:lnTo>
                  <a:lnTo>
                    <a:pt x="1447242" y="821071"/>
                  </a:lnTo>
                  <a:lnTo>
                    <a:pt x="1443620" y="815405"/>
                  </a:lnTo>
                  <a:lnTo>
                    <a:pt x="1439771" y="809966"/>
                  </a:lnTo>
                  <a:lnTo>
                    <a:pt x="1435922" y="804526"/>
                  </a:lnTo>
                  <a:lnTo>
                    <a:pt x="1431394" y="799313"/>
                  </a:lnTo>
                  <a:lnTo>
                    <a:pt x="1426865" y="794780"/>
                  </a:lnTo>
                  <a:lnTo>
                    <a:pt x="1421884" y="789794"/>
                  </a:lnTo>
                  <a:lnTo>
                    <a:pt x="1416677" y="785261"/>
                  </a:lnTo>
                  <a:lnTo>
                    <a:pt x="1411017" y="781182"/>
                  </a:lnTo>
                  <a:lnTo>
                    <a:pt x="1405130" y="777102"/>
                  </a:lnTo>
                  <a:lnTo>
                    <a:pt x="1398791" y="773249"/>
                  </a:lnTo>
                  <a:lnTo>
                    <a:pt x="1391998" y="769623"/>
                  </a:lnTo>
                  <a:lnTo>
                    <a:pt x="1384753" y="774609"/>
                  </a:lnTo>
                  <a:lnTo>
                    <a:pt x="1377508" y="779595"/>
                  </a:lnTo>
                  <a:lnTo>
                    <a:pt x="1370263" y="784355"/>
                  </a:lnTo>
                  <a:lnTo>
                    <a:pt x="1363018" y="788661"/>
                  </a:lnTo>
                  <a:lnTo>
                    <a:pt x="1355772" y="793194"/>
                  </a:lnTo>
                  <a:lnTo>
                    <a:pt x="1348301" y="797047"/>
                  </a:lnTo>
                  <a:lnTo>
                    <a:pt x="1341056" y="800900"/>
                  </a:lnTo>
                  <a:lnTo>
                    <a:pt x="1334037" y="804526"/>
                  </a:lnTo>
                  <a:lnTo>
                    <a:pt x="1326792" y="807926"/>
                  </a:lnTo>
                  <a:lnTo>
                    <a:pt x="1319547" y="811326"/>
                  </a:lnTo>
                  <a:lnTo>
                    <a:pt x="1312302" y="814045"/>
                  </a:lnTo>
                  <a:lnTo>
                    <a:pt x="1305283" y="816992"/>
                  </a:lnTo>
                  <a:lnTo>
                    <a:pt x="1298038" y="819711"/>
                  </a:lnTo>
                  <a:lnTo>
                    <a:pt x="1291245" y="822205"/>
                  </a:lnTo>
                  <a:lnTo>
                    <a:pt x="1277208" y="826511"/>
                  </a:lnTo>
                  <a:lnTo>
                    <a:pt x="1263397" y="830364"/>
                  </a:lnTo>
                  <a:lnTo>
                    <a:pt x="1249812" y="833537"/>
                  </a:lnTo>
                  <a:lnTo>
                    <a:pt x="1236454" y="836030"/>
                  </a:lnTo>
                  <a:lnTo>
                    <a:pt x="1223322" y="838296"/>
                  </a:lnTo>
                  <a:lnTo>
                    <a:pt x="1210417" y="839656"/>
                  </a:lnTo>
                  <a:lnTo>
                    <a:pt x="1197964" y="840789"/>
                  </a:lnTo>
                  <a:lnTo>
                    <a:pt x="1185511" y="841469"/>
                  </a:lnTo>
                  <a:lnTo>
                    <a:pt x="1173738" y="841469"/>
                  </a:lnTo>
                  <a:lnTo>
                    <a:pt x="1162191" y="841469"/>
                  </a:lnTo>
                  <a:lnTo>
                    <a:pt x="1151097" y="841016"/>
                  </a:lnTo>
                  <a:lnTo>
                    <a:pt x="1140229" y="840336"/>
                  </a:lnTo>
                  <a:lnTo>
                    <a:pt x="1129814" y="839203"/>
                  </a:lnTo>
                  <a:lnTo>
                    <a:pt x="1120079" y="837843"/>
                  </a:lnTo>
                  <a:lnTo>
                    <a:pt x="1110796" y="836710"/>
                  </a:lnTo>
                  <a:lnTo>
                    <a:pt x="1101739" y="835123"/>
                  </a:lnTo>
                  <a:lnTo>
                    <a:pt x="1093362" y="833310"/>
                  </a:lnTo>
                  <a:lnTo>
                    <a:pt x="1085438" y="831724"/>
                  </a:lnTo>
                  <a:lnTo>
                    <a:pt x="1078193" y="829910"/>
                  </a:lnTo>
                  <a:lnTo>
                    <a:pt x="1065514" y="826284"/>
                  </a:lnTo>
                  <a:lnTo>
                    <a:pt x="1055099" y="823111"/>
                  </a:lnTo>
                  <a:lnTo>
                    <a:pt x="1047401" y="820391"/>
                  </a:lnTo>
                  <a:lnTo>
                    <a:pt x="1043552" y="828097"/>
                  </a:lnTo>
                  <a:lnTo>
                    <a:pt x="1040156" y="836483"/>
                  </a:lnTo>
                  <a:lnTo>
                    <a:pt x="1036986" y="844869"/>
                  </a:lnTo>
                  <a:lnTo>
                    <a:pt x="1034043" y="853708"/>
                  </a:lnTo>
                  <a:lnTo>
                    <a:pt x="1031552" y="862774"/>
                  </a:lnTo>
                  <a:lnTo>
                    <a:pt x="1029288" y="872520"/>
                  </a:lnTo>
                  <a:lnTo>
                    <a:pt x="1027024" y="882265"/>
                  </a:lnTo>
                  <a:lnTo>
                    <a:pt x="1024986" y="892464"/>
                  </a:lnTo>
                  <a:lnTo>
                    <a:pt x="1021137" y="913316"/>
                  </a:lnTo>
                  <a:lnTo>
                    <a:pt x="1017288" y="935527"/>
                  </a:lnTo>
                  <a:lnTo>
                    <a:pt x="1013213" y="958871"/>
                  </a:lnTo>
                  <a:lnTo>
                    <a:pt x="1011175" y="970884"/>
                  </a:lnTo>
                  <a:lnTo>
                    <a:pt x="1008458" y="983349"/>
                  </a:lnTo>
                  <a:lnTo>
                    <a:pt x="1004609" y="984029"/>
                  </a:lnTo>
                  <a:lnTo>
                    <a:pt x="1000760" y="984936"/>
                  </a:lnTo>
                  <a:lnTo>
                    <a:pt x="997138" y="985842"/>
                  </a:lnTo>
                  <a:lnTo>
                    <a:pt x="993515" y="987202"/>
                  </a:lnTo>
                  <a:lnTo>
                    <a:pt x="989892" y="988789"/>
                  </a:lnTo>
                  <a:lnTo>
                    <a:pt x="986496" y="990375"/>
                  </a:lnTo>
                  <a:lnTo>
                    <a:pt x="983100" y="991962"/>
                  </a:lnTo>
                  <a:lnTo>
                    <a:pt x="979704" y="993775"/>
                  </a:lnTo>
                  <a:lnTo>
                    <a:pt x="977666" y="979723"/>
                  </a:lnTo>
                  <a:lnTo>
                    <a:pt x="976761" y="970657"/>
                  </a:lnTo>
                  <a:lnTo>
                    <a:pt x="975402" y="960458"/>
                  </a:lnTo>
                  <a:lnTo>
                    <a:pt x="974496" y="949352"/>
                  </a:lnTo>
                  <a:lnTo>
                    <a:pt x="973817" y="937340"/>
                  </a:lnTo>
                  <a:lnTo>
                    <a:pt x="973364" y="924421"/>
                  </a:lnTo>
                  <a:lnTo>
                    <a:pt x="973138" y="911049"/>
                  </a:lnTo>
                  <a:lnTo>
                    <a:pt x="973364" y="896771"/>
                  </a:lnTo>
                  <a:lnTo>
                    <a:pt x="974044" y="882039"/>
                  </a:lnTo>
                  <a:lnTo>
                    <a:pt x="975402" y="866854"/>
                  </a:lnTo>
                  <a:lnTo>
                    <a:pt x="977213" y="851442"/>
                  </a:lnTo>
                  <a:lnTo>
                    <a:pt x="978119" y="843736"/>
                  </a:lnTo>
                  <a:lnTo>
                    <a:pt x="979704" y="835577"/>
                  </a:lnTo>
                  <a:lnTo>
                    <a:pt x="981062" y="827871"/>
                  </a:lnTo>
                  <a:lnTo>
                    <a:pt x="982874" y="819711"/>
                  </a:lnTo>
                  <a:lnTo>
                    <a:pt x="984911" y="812006"/>
                  </a:lnTo>
                  <a:lnTo>
                    <a:pt x="986949" y="804073"/>
                  </a:lnTo>
                  <a:lnTo>
                    <a:pt x="989440" y="796140"/>
                  </a:lnTo>
                  <a:lnTo>
                    <a:pt x="991930" y="788208"/>
                  </a:lnTo>
                  <a:lnTo>
                    <a:pt x="994873" y="780502"/>
                  </a:lnTo>
                  <a:lnTo>
                    <a:pt x="997817" y="772569"/>
                  </a:lnTo>
                  <a:lnTo>
                    <a:pt x="1001213" y="765090"/>
                  </a:lnTo>
                  <a:lnTo>
                    <a:pt x="1004836" y="757384"/>
                  </a:lnTo>
                  <a:lnTo>
                    <a:pt x="1008685" y="749905"/>
                  </a:lnTo>
                  <a:lnTo>
                    <a:pt x="1012986" y="742652"/>
                  </a:lnTo>
                  <a:lnTo>
                    <a:pt x="1017288" y="735400"/>
                  </a:lnTo>
                  <a:lnTo>
                    <a:pt x="1022043" y="728147"/>
                  </a:lnTo>
                  <a:lnTo>
                    <a:pt x="1027024" y="721121"/>
                  </a:lnTo>
                  <a:lnTo>
                    <a:pt x="1032458" y="714095"/>
                  </a:lnTo>
                  <a:lnTo>
                    <a:pt x="1038118" y="707522"/>
                  </a:lnTo>
                  <a:lnTo>
                    <a:pt x="1044231" y="701176"/>
                  </a:lnTo>
                  <a:lnTo>
                    <a:pt x="1050344" y="694603"/>
                  </a:lnTo>
                  <a:lnTo>
                    <a:pt x="1057136" y="688711"/>
                  </a:lnTo>
                  <a:lnTo>
                    <a:pt x="1064382" y="682818"/>
                  </a:lnTo>
                  <a:lnTo>
                    <a:pt x="1071627" y="676925"/>
                  </a:lnTo>
                  <a:lnTo>
                    <a:pt x="1079778" y="671486"/>
                  </a:lnTo>
                  <a:lnTo>
                    <a:pt x="1087702" y="666726"/>
                  </a:lnTo>
                  <a:lnTo>
                    <a:pt x="1096306" y="661740"/>
                  </a:lnTo>
                  <a:lnTo>
                    <a:pt x="1105362" y="656980"/>
                  </a:lnTo>
                  <a:lnTo>
                    <a:pt x="1114645" y="652674"/>
                  </a:lnTo>
                  <a:lnTo>
                    <a:pt x="1124380" y="648821"/>
                  </a:lnTo>
                  <a:lnTo>
                    <a:pt x="1134795" y="645195"/>
                  </a:lnTo>
                  <a:lnTo>
                    <a:pt x="1145437" y="641795"/>
                  </a:lnTo>
                  <a:lnTo>
                    <a:pt x="1156531" y="638622"/>
                  </a:lnTo>
                  <a:lnTo>
                    <a:pt x="1168304" y="636129"/>
                  </a:lnTo>
                  <a:lnTo>
                    <a:pt x="1180304" y="634089"/>
                  </a:lnTo>
                  <a:lnTo>
                    <a:pt x="1192757" y="631823"/>
                  </a:lnTo>
                  <a:lnTo>
                    <a:pt x="1205662" y="630690"/>
                  </a:lnTo>
                  <a:lnTo>
                    <a:pt x="1219247" y="629330"/>
                  </a:lnTo>
                  <a:lnTo>
                    <a:pt x="1233058" y="628876"/>
                  </a:lnTo>
                  <a:lnTo>
                    <a:pt x="1247774" y="628650"/>
                  </a:lnTo>
                  <a:close/>
                  <a:moveTo>
                    <a:pt x="91667" y="541337"/>
                  </a:moveTo>
                  <a:lnTo>
                    <a:pt x="370523" y="541337"/>
                  </a:lnTo>
                  <a:lnTo>
                    <a:pt x="375061" y="541563"/>
                  </a:lnTo>
                  <a:lnTo>
                    <a:pt x="379826" y="542015"/>
                  </a:lnTo>
                  <a:lnTo>
                    <a:pt x="384137" y="542468"/>
                  </a:lnTo>
                  <a:lnTo>
                    <a:pt x="388902" y="543373"/>
                  </a:lnTo>
                  <a:lnTo>
                    <a:pt x="393213" y="544278"/>
                  </a:lnTo>
                  <a:lnTo>
                    <a:pt x="397524" y="545635"/>
                  </a:lnTo>
                  <a:lnTo>
                    <a:pt x="401835" y="546992"/>
                  </a:lnTo>
                  <a:lnTo>
                    <a:pt x="405919" y="548576"/>
                  </a:lnTo>
                  <a:lnTo>
                    <a:pt x="409777" y="550386"/>
                  </a:lnTo>
                  <a:lnTo>
                    <a:pt x="414088" y="552421"/>
                  </a:lnTo>
                  <a:lnTo>
                    <a:pt x="417718" y="554684"/>
                  </a:lnTo>
                  <a:lnTo>
                    <a:pt x="421575" y="556946"/>
                  </a:lnTo>
                  <a:lnTo>
                    <a:pt x="425206" y="559434"/>
                  </a:lnTo>
                  <a:lnTo>
                    <a:pt x="428609" y="562149"/>
                  </a:lnTo>
                  <a:lnTo>
                    <a:pt x="432013" y="564864"/>
                  </a:lnTo>
                  <a:lnTo>
                    <a:pt x="434962" y="568031"/>
                  </a:lnTo>
                  <a:lnTo>
                    <a:pt x="438139" y="571198"/>
                  </a:lnTo>
                  <a:lnTo>
                    <a:pt x="441088" y="574591"/>
                  </a:lnTo>
                  <a:lnTo>
                    <a:pt x="443584" y="577984"/>
                  </a:lnTo>
                  <a:lnTo>
                    <a:pt x="446307" y="581604"/>
                  </a:lnTo>
                  <a:lnTo>
                    <a:pt x="448803" y="585223"/>
                  </a:lnTo>
                  <a:lnTo>
                    <a:pt x="450845" y="589069"/>
                  </a:lnTo>
                  <a:lnTo>
                    <a:pt x="452887" y="592915"/>
                  </a:lnTo>
                  <a:lnTo>
                    <a:pt x="454702" y="596760"/>
                  </a:lnTo>
                  <a:lnTo>
                    <a:pt x="456291" y="600832"/>
                  </a:lnTo>
                  <a:lnTo>
                    <a:pt x="457879" y="605130"/>
                  </a:lnTo>
                  <a:lnTo>
                    <a:pt x="459240" y="609429"/>
                  </a:lnTo>
                  <a:lnTo>
                    <a:pt x="460148" y="613727"/>
                  </a:lnTo>
                  <a:lnTo>
                    <a:pt x="461055" y="618251"/>
                  </a:lnTo>
                  <a:lnTo>
                    <a:pt x="461509" y="622549"/>
                  </a:lnTo>
                  <a:lnTo>
                    <a:pt x="461736" y="627300"/>
                  </a:lnTo>
                  <a:lnTo>
                    <a:pt x="461963" y="631824"/>
                  </a:lnTo>
                  <a:lnTo>
                    <a:pt x="461736" y="636575"/>
                  </a:lnTo>
                  <a:lnTo>
                    <a:pt x="461509" y="641099"/>
                  </a:lnTo>
                  <a:lnTo>
                    <a:pt x="461055" y="645624"/>
                  </a:lnTo>
                  <a:lnTo>
                    <a:pt x="460148" y="650148"/>
                  </a:lnTo>
                  <a:lnTo>
                    <a:pt x="459240" y="654446"/>
                  </a:lnTo>
                  <a:lnTo>
                    <a:pt x="457879" y="658518"/>
                  </a:lnTo>
                  <a:lnTo>
                    <a:pt x="456291" y="662816"/>
                  </a:lnTo>
                  <a:lnTo>
                    <a:pt x="454702" y="666888"/>
                  </a:lnTo>
                  <a:lnTo>
                    <a:pt x="452887" y="670960"/>
                  </a:lnTo>
                  <a:lnTo>
                    <a:pt x="450845" y="674806"/>
                  </a:lnTo>
                  <a:lnTo>
                    <a:pt x="448803" y="678652"/>
                  </a:lnTo>
                  <a:lnTo>
                    <a:pt x="446307" y="682271"/>
                  </a:lnTo>
                  <a:lnTo>
                    <a:pt x="443584" y="685664"/>
                  </a:lnTo>
                  <a:lnTo>
                    <a:pt x="441088" y="689284"/>
                  </a:lnTo>
                  <a:lnTo>
                    <a:pt x="438139" y="692451"/>
                  </a:lnTo>
                  <a:lnTo>
                    <a:pt x="434962" y="695618"/>
                  </a:lnTo>
                  <a:lnTo>
                    <a:pt x="432013" y="698559"/>
                  </a:lnTo>
                  <a:lnTo>
                    <a:pt x="428609" y="701500"/>
                  </a:lnTo>
                  <a:lnTo>
                    <a:pt x="425206" y="703988"/>
                  </a:lnTo>
                  <a:lnTo>
                    <a:pt x="421575" y="706703"/>
                  </a:lnTo>
                  <a:lnTo>
                    <a:pt x="417718" y="708965"/>
                  </a:lnTo>
                  <a:lnTo>
                    <a:pt x="414088" y="711227"/>
                  </a:lnTo>
                  <a:lnTo>
                    <a:pt x="409777" y="713489"/>
                  </a:lnTo>
                  <a:lnTo>
                    <a:pt x="405919" y="715299"/>
                  </a:lnTo>
                  <a:lnTo>
                    <a:pt x="401835" y="716883"/>
                  </a:lnTo>
                  <a:lnTo>
                    <a:pt x="397524" y="718014"/>
                  </a:lnTo>
                  <a:lnTo>
                    <a:pt x="393213" y="719371"/>
                  </a:lnTo>
                  <a:lnTo>
                    <a:pt x="388902" y="720502"/>
                  </a:lnTo>
                  <a:lnTo>
                    <a:pt x="384137" y="721181"/>
                  </a:lnTo>
                  <a:lnTo>
                    <a:pt x="379826" y="721633"/>
                  </a:lnTo>
                  <a:lnTo>
                    <a:pt x="375061" y="722312"/>
                  </a:lnTo>
                  <a:lnTo>
                    <a:pt x="370523" y="722312"/>
                  </a:lnTo>
                  <a:lnTo>
                    <a:pt x="91667" y="722312"/>
                  </a:lnTo>
                  <a:lnTo>
                    <a:pt x="86902" y="722312"/>
                  </a:lnTo>
                  <a:lnTo>
                    <a:pt x="82364" y="721633"/>
                  </a:lnTo>
                  <a:lnTo>
                    <a:pt x="77599" y="721181"/>
                  </a:lnTo>
                  <a:lnTo>
                    <a:pt x="73288" y="720502"/>
                  </a:lnTo>
                  <a:lnTo>
                    <a:pt x="68750" y="719371"/>
                  </a:lnTo>
                  <a:lnTo>
                    <a:pt x="64439" y="718014"/>
                  </a:lnTo>
                  <a:lnTo>
                    <a:pt x="60128" y="716883"/>
                  </a:lnTo>
                  <a:lnTo>
                    <a:pt x="56044" y="715299"/>
                  </a:lnTo>
                  <a:lnTo>
                    <a:pt x="51959" y="713489"/>
                  </a:lnTo>
                  <a:lnTo>
                    <a:pt x="48102" y="711227"/>
                  </a:lnTo>
                  <a:lnTo>
                    <a:pt x="44245" y="708965"/>
                  </a:lnTo>
                  <a:lnTo>
                    <a:pt x="40615" y="706703"/>
                  </a:lnTo>
                  <a:lnTo>
                    <a:pt x="36757" y="703988"/>
                  </a:lnTo>
                  <a:lnTo>
                    <a:pt x="33581" y="701500"/>
                  </a:lnTo>
                  <a:lnTo>
                    <a:pt x="30177" y="698559"/>
                  </a:lnTo>
                  <a:lnTo>
                    <a:pt x="26774" y="695618"/>
                  </a:lnTo>
                  <a:lnTo>
                    <a:pt x="23824" y="692451"/>
                  </a:lnTo>
                  <a:lnTo>
                    <a:pt x="21101" y="689284"/>
                  </a:lnTo>
                  <a:lnTo>
                    <a:pt x="18152" y="685664"/>
                  </a:lnTo>
                  <a:lnTo>
                    <a:pt x="15656" y="682271"/>
                  </a:lnTo>
                  <a:lnTo>
                    <a:pt x="13160" y="678652"/>
                  </a:lnTo>
                  <a:lnTo>
                    <a:pt x="11118" y="674806"/>
                  </a:lnTo>
                  <a:lnTo>
                    <a:pt x="9076" y="670960"/>
                  </a:lnTo>
                  <a:lnTo>
                    <a:pt x="7261" y="666888"/>
                  </a:lnTo>
                  <a:lnTo>
                    <a:pt x="5446" y="662816"/>
                  </a:lnTo>
                  <a:lnTo>
                    <a:pt x="4084" y="658518"/>
                  </a:lnTo>
                  <a:lnTo>
                    <a:pt x="2950" y="654446"/>
                  </a:lnTo>
                  <a:lnTo>
                    <a:pt x="1815" y="650148"/>
                  </a:lnTo>
                  <a:lnTo>
                    <a:pt x="1134" y="645624"/>
                  </a:lnTo>
                  <a:lnTo>
                    <a:pt x="454" y="641099"/>
                  </a:lnTo>
                  <a:lnTo>
                    <a:pt x="0" y="636575"/>
                  </a:lnTo>
                  <a:lnTo>
                    <a:pt x="0" y="631824"/>
                  </a:lnTo>
                  <a:lnTo>
                    <a:pt x="0" y="627300"/>
                  </a:lnTo>
                  <a:lnTo>
                    <a:pt x="454" y="622549"/>
                  </a:lnTo>
                  <a:lnTo>
                    <a:pt x="1134" y="618251"/>
                  </a:lnTo>
                  <a:lnTo>
                    <a:pt x="1815" y="613727"/>
                  </a:lnTo>
                  <a:lnTo>
                    <a:pt x="2950" y="609429"/>
                  </a:lnTo>
                  <a:lnTo>
                    <a:pt x="4084" y="605130"/>
                  </a:lnTo>
                  <a:lnTo>
                    <a:pt x="5446" y="600832"/>
                  </a:lnTo>
                  <a:lnTo>
                    <a:pt x="7261" y="596760"/>
                  </a:lnTo>
                  <a:lnTo>
                    <a:pt x="9076" y="592915"/>
                  </a:lnTo>
                  <a:lnTo>
                    <a:pt x="11118" y="589069"/>
                  </a:lnTo>
                  <a:lnTo>
                    <a:pt x="13160" y="585223"/>
                  </a:lnTo>
                  <a:lnTo>
                    <a:pt x="15656" y="581604"/>
                  </a:lnTo>
                  <a:lnTo>
                    <a:pt x="18152" y="577984"/>
                  </a:lnTo>
                  <a:lnTo>
                    <a:pt x="21101" y="574591"/>
                  </a:lnTo>
                  <a:lnTo>
                    <a:pt x="23824" y="571198"/>
                  </a:lnTo>
                  <a:lnTo>
                    <a:pt x="26774" y="568031"/>
                  </a:lnTo>
                  <a:lnTo>
                    <a:pt x="30177" y="564864"/>
                  </a:lnTo>
                  <a:lnTo>
                    <a:pt x="33581" y="562149"/>
                  </a:lnTo>
                  <a:lnTo>
                    <a:pt x="36757" y="559434"/>
                  </a:lnTo>
                  <a:lnTo>
                    <a:pt x="40615" y="556946"/>
                  </a:lnTo>
                  <a:lnTo>
                    <a:pt x="44245" y="554684"/>
                  </a:lnTo>
                  <a:lnTo>
                    <a:pt x="48102" y="552421"/>
                  </a:lnTo>
                  <a:lnTo>
                    <a:pt x="51959" y="550386"/>
                  </a:lnTo>
                  <a:lnTo>
                    <a:pt x="56044" y="548576"/>
                  </a:lnTo>
                  <a:lnTo>
                    <a:pt x="60128" y="546992"/>
                  </a:lnTo>
                  <a:lnTo>
                    <a:pt x="64439" y="545635"/>
                  </a:lnTo>
                  <a:lnTo>
                    <a:pt x="68750" y="544278"/>
                  </a:lnTo>
                  <a:lnTo>
                    <a:pt x="73288" y="543373"/>
                  </a:lnTo>
                  <a:lnTo>
                    <a:pt x="77599" y="542468"/>
                  </a:lnTo>
                  <a:lnTo>
                    <a:pt x="82364" y="542015"/>
                  </a:lnTo>
                  <a:lnTo>
                    <a:pt x="86902" y="541563"/>
                  </a:lnTo>
                  <a:lnTo>
                    <a:pt x="91667" y="541337"/>
                  </a:lnTo>
                  <a:close/>
                  <a:moveTo>
                    <a:pt x="2282825" y="312737"/>
                  </a:moveTo>
                  <a:lnTo>
                    <a:pt x="2412173" y="372470"/>
                  </a:lnTo>
                  <a:lnTo>
                    <a:pt x="2422140" y="377674"/>
                  </a:lnTo>
                  <a:lnTo>
                    <a:pt x="2426897" y="380163"/>
                  </a:lnTo>
                  <a:lnTo>
                    <a:pt x="2431201" y="382878"/>
                  </a:lnTo>
                  <a:lnTo>
                    <a:pt x="2435732" y="385367"/>
                  </a:lnTo>
                  <a:lnTo>
                    <a:pt x="2439583" y="388308"/>
                  </a:lnTo>
                  <a:lnTo>
                    <a:pt x="2443434" y="391023"/>
                  </a:lnTo>
                  <a:lnTo>
                    <a:pt x="2447058" y="393964"/>
                  </a:lnTo>
                  <a:lnTo>
                    <a:pt x="2450456" y="396680"/>
                  </a:lnTo>
                  <a:lnTo>
                    <a:pt x="2453628" y="399621"/>
                  </a:lnTo>
                  <a:lnTo>
                    <a:pt x="2456799" y="402562"/>
                  </a:lnTo>
                  <a:lnTo>
                    <a:pt x="2459518" y="405504"/>
                  </a:lnTo>
                  <a:lnTo>
                    <a:pt x="2462236" y="408671"/>
                  </a:lnTo>
                  <a:lnTo>
                    <a:pt x="2464501" y="411839"/>
                  </a:lnTo>
                  <a:lnTo>
                    <a:pt x="2466766" y="415233"/>
                  </a:lnTo>
                  <a:lnTo>
                    <a:pt x="2468805" y="418174"/>
                  </a:lnTo>
                  <a:lnTo>
                    <a:pt x="2470617" y="421568"/>
                  </a:lnTo>
                  <a:lnTo>
                    <a:pt x="2472430" y="424962"/>
                  </a:lnTo>
                  <a:lnTo>
                    <a:pt x="2474015" y="428356"/>
                  </a:lnTo>
                  <a:lnTo>
                    <a:pt x="2475601" y="431750"/>
                  </a:lnTo>
                  <a:lnTo>
                    <a:pt x="2477866" y="438990"/>
                  </a:lnTo>
                  <a:lnTo>
                    <a:pt x="2479905" y="446231"/>
                  </a:lnTo>
                  <a:lnTo>
                    <a:pt x="2481264" y="453697"/>
                  </a:lnTo>
                  <a:lnTo>
                    <a:pt x="2482397" y="461390"/>
                  </a:lnTo>
                  <a:lnTo>
                    <a:pt x="2482850" y="469536"/>
                  </a:lnTo>
                  <a:lnTo>
                    <a:pt x="2482850" y="477455"/>
                  </a:lnTo>
                  <a:lnTo>
                    <a:pt x="2482850" y="694213"/>
                  </a:lnTo>
                  <a:lnTo>
                    <a:pt x="2482850" y="702584"/>
                  </a:lnTo>
                  <a:lnTo>
                    <a:pt x="2482397" y="710504"/>
                  </a:lnTo>
                  <a:lnTo>
                    <a:pt x="2481264" y="718423"/>
                  </a:lnTo>
                  <a:lnTo>
                    <a:pt x="2479905" y="725889"/>
                  </a:lnTo>
                  <a:lnTo>
                    <a:pt x="2477866" y="733130"/>
                  </a:lnTo>
                  <a:lnTo>
                    <a:pt x="2475601" y="740144"/>
                  </a:lnTo>
                  <a:lnTo>
                    <a:pt x="2474015" y="743311"/>
                  </a:lnTo>
                  <a:lnTo>
                    <a:pt x="2472430" y="746932"/>
                  </a:lnTo>
                  <a:lnTo>
                    <a:pt x="2470617" y="750326"/>
                  </a:lnTo>
                  <a:lnTo>
                    <a:pt x="2468805" y="753493"/>
                  </a:lnTo>
                  <a:lnTo>
                    <a:pt x="2466766" y="756887"/>
                  </a:lnTo>
                  <a:lnTo>
                    <a:pt x="2464501" y="760055"/>
                  </a:lnTo>
                  <a:lnTo>
                    <a:pt x="2462236" y="762996"/>
                  </a:lnTo>
                  <a:lnTo>
                    <a:pt x="2459518" y="766164"/>
                  </a:lnTo>
                  <a:lnTo>
                    <a:pt x="2456799" y="769331"/>
                  </a:lnTo>
                  <a:lnTo>
                    <a:pt x="2453628" y="772047"/>
                  </a:lnTo>
                  <a:lnTo>
                    <a:pt x="2450456" y="775214"/>
                  </a:lnTo>
                  <a:lnTo>
                    <a:pt x="2447058" y="778156"/>
                  </a:lnTo>
                  <a:lnTo>
                    <a:pt x="2443434" y="780871"/>
                  </a:lnTo>
                  <a:lnTo>
                    <a:pt x="2439583" y="783812"/>
                  </a:lnTo>
                  <a:lnTo>
                    <a:pt x="2435732" y="786301"/>
                  </a:lnTo>
                  <a:lnTo>
                    <a:pt x="2431201" y="789242"/>
                  </a:lnTo>
                  <a:lnTo>
                    <a:pt x="2426897" y="791731"/>
                  </a:lnTo>
                  <a:lnTo>
                    <a:pt x="2422140" y="794446"/>
                  </a:lnTo>
                  <a:lnTo>
                    <a:pt x="2412173" y="799198"/>
                  </a:lnTo>
                  <a:lnTo>
                    <a:pt x="2406963" y="801687"/>
                  </a:lnTo>
                  <a:lnTo>
                    <a:pt x="2282825" y="744216"/>
                  </a:lnTo>
                  <a:lnTo>
                    <a:pt x="2282825" y="312737"/>
                  </a:lnTo>
                  <a:close/>
                  <a:moveTo>
                    <a:pt x="458964" y="22907"/>
                  </a:moveTo>
                  <a:lnTo>
                    <a:pt x="448307" y="23134"/>
                  </a:lnTo>
                  <a:lnTo>
                    <a:pt x="438104" y="24041"/>
                  </a:lnTo>
                  <a:lnTo>
                    <a:pt x="427674" y="25175"/>
                  </a:lnTo>
                  <a:lnTo>
                    <a:pt x="417471" y="26990"/>
                  </a:lnTo>
                  <a:lnTo>
                    <a:pt x="407722" y="29485"/>
                  </a:lnTo>
                  <a:lnTo>
                    <a:pt x="397745" y="32206"/>
                  </a:lnTo>
                  <a:lnTo>
                    <a:pt x="388222" y="35382"/>
                  </a:lnTo>
                  <a:lnTo>
                    <a:pt x="378926" y="39237"/>
                  </a:lnTo>
                  <a:lnTo>
                    <a:pt x="369857" y="43320"/>
                  </a:lnTo>
                  <a:lnTo>
                    <a:pt x="361014" y="47856"/>
                  </a:lnTo>
                  <a:lnTo>
                    <a:pt x="352171" y="52846"/>
                  </a:lnTo>
                  <a:lnTo>
                    <a:pt x="344009" y="58289"/>
                  </a:lnTo>
                  <a:lnTo>
                    <a:pt x="335847" y="63959"/>
                  </a:lnTo>
                  <a:lnTo>
                    <a:pt x="328138" y="70083"/>
                  </a:lnTo>
                  <a:lnTo>
                    <a:pt x="320655" y="76660"/>
                  </a:lnTo>
                  <a:lnTo>
                    <a:pt x="313626" y="83238"/>
                  </a:lnTo>
                  <a:lnTo>
                    <a:pt x="306598" y="90722"/>
                  </a:lnTo>
                  <a:lnTo>
                    <a:pt x="300022" y="98207"/>
                  </a:lnTo>
                  <a:lnTo>
                    <a:pt x="294127" y="105918"/>
                  </a:lnTo>
                  <a:lnTo>
                    <a:pt x="288232" y="113856"/>
                  </a:lnTo>
                  <a:lnTo>
                    <a:pt x="283017" y="122248"/>
                  </a:lnTo>
                  <a:lnTo>
                    <a:pt x="278029" y="130867"/>
                  </a:lnTo>
                  <a:lnTo>
                    <a:pt x="273494" y="139939"/>
                  </a:lnTo>
                  <a:lnTo>
                    <a:pt x="269186" y="149011"/>
                  </a:lnTo>
                  <a:lnTo>
                    <a:pt x="265559" y="158310"/>
                  </a:lnTo>
                  <a:lnTo>
                    <a:pt x="262158" y="167836"/>
                  </a:lnTo>
                  <a:lnTo>
                    <a:pt x="259664" y="177589"/>
                  </a:lnTo>
                  <a:lnTo>
                    <a:pt x="257396" y="187568"/>
                  </a:lnTo>
                  <a:lnTo>
                    <a:pt x="255582" y="197775"/>
                  </a:lnTo>
                  <a:lnTo>
                    <a:pt x="254222" y="207754"/>
                  </a:lnTo>
                  <a:lnTo>
                    <a:pt x="253542" y="218414"/>
                  </a:lnTo>
                  <a:lnTo>
                    <a:pt x="253088" y="229074"/>
                  </a:lnTo>
                  <a:lnTo>
                    <a:pt x="253088" y="495117"/>
                  </a:lnTo>
                  <a:lnTo>
                    <a:pt x="369630" y="495117"/>
                  </a:lnTo>
                  <a:lnTo>
                    <a:pt x="376659" y="495344"/>
                  </a:lnTo>
                  <a:lnTo>
                    <a:pt x="383461" y="496024"/>
                  </a:lnTo>
                  <a:lnTo>
                    <a:pt x="390263" y="496705"/>
                  </a:lnTo>
                  <a:lnTo>
                    <a:pt x="397065" y="498066"/>
                  </a:lnTo>
                  <a:lnTo>
                    <a:pt x="403867" y="499653"/>
                  </a:lnTo>
                  <a:lnTo>
                    <a:pt x="410216" y="501468"/>
                  </a:lnTo>
                  <a:lnTo>
                    <a:pt x="416791" y="503509"/>
                  </a:lnTo>
                  <a:lnTo>
                    <a:pt x="422913" y="505777"/>
                  </a:lnTo>
                  <a:lnTo>
                    <a:pt x="428808" y="508726"/>
                  </a:lnTo>
                  <a:lnTo>
                    <a:pt x="434930" y="511674"/>
                  </a:lnTo>
                  <a:lnTo>
                    <a:pt x="440598" y="514849"/>
                  </a:lnTo>
                  <a:lnTo>
                    <a:pt x="446266" y="518478"/>
                  </a:lnTo>
                  <a:lnTo>
                    <a:pt x="451481" y="522334"/>
                  </a:lnTo>
                  <a:lnTo>
                    <a:pt x="456923" y="526190"/>
                  </a:lnTo>
                  <a:lnTo>
                    <a:pt x="461911" y="530726"/>
                  </a:lnTo>
                  <a:lnTo>
                    <a:pt x="466446" y="535035"/>
                  </a:lnTo>
                  <a:lnTo>
                    <a:pt x="471207" y="539798"/>
                  </a:lnTo>
                  <a:lnTo>
                    <a:pt x="475289" y="545015"/>
                  </a:lnTo>
                  <a:lnTo>
                    <a:pt x="479370" y="549777"/>
                  </a:lnTo>
                  <a:lnTo>
                    <a:pt x="483451" y="555221"/>
                  </a:lnTo>
                  <a:lnTo>
                    <a:pt x="487079" y="560664"/>
                  </a:lnTo>
                  <a:lnTo>
                    <a:pt x="490026" y="566561"/>
                  </a:lnTo>
                  <a:lnTo>
                    <a:pt x="493201" y="572458"/>
                  </a:lnTo>
                  <a:lnTo>
                    <a:pt x="496148" y="578355"/>
                  </a:lnTo>
                  <a:lnTo>
                    <a:pt x="498416" y="584706"/>
                  </a:lnTo>
                  <a:lnTo>
                    <a:pt x="500683" y="591056"/>
                  </a:lnTo>
                  <a:lnTo>
                    <a:pt x="502497" y="597407"/>
                  </a:lnTo>
                  <a:lnTo>
                    <a:pt x="504084" y="603984"/>
                  </a:lnTo>
                  <a:lnTo>
                    <a:pt x="505218" y="610788"/>
                  </a:lnTo>
                  <a:lnTo>
                    <a:pt x="506125" y="617592"/>
                  </a:lnTo>
                  <a:lnTo>
                    <a:pt x="506578" y="624623"/>
                  </a:lnTo>
                  <a:lnTo>
                    <a:pt x="506578" y="631428"/>
                  </a:lnTo>
                  <a:lnTo>
                    <a:pt x="506578" y="638459"/>
                  </a:lnTo>
                  <a:lnTo>
                    <a:pt x="506125" y="645263"/>
                  </a:lnTo>
                  <a:lnTo>
                    <a:pt x="505218" y="652294"/>
                  </a:lnTo>
                  <a:lnTo>
                    <a:pt x="504084" y="659098"/>
                  </a:lnTo>
                  <a:lnTo>
                    <a:pt x="502497" y="665449"/>
                  </a:lnTo>
                  <a:lnTo>
                    <a:pt x="500683" y="672026"/>
                  </a:lnTo>
                  <a:lnTo>
                    <a:pt x="498416" y="678150"/>
                  </a:lnTo>
                  <a:lnTo>
                    <a:pt x="496148" y="684500"/>
                  </a:lnTo>
                  <a:lnTo>
                    <a:pt x="493201" y="690397"/>
                  </a:lnTo>
                  <a:lnTo>
                    <a:pt x="490026" y="696294"/>
                  </a:lnTo>
                  <a:lnTo>
                    <a:pt x="487079" y="701964"/>
                  </a:lnTo>
                  <a:lnTo>
                    <a:pt x="483451" y="707861"/>
                  </a:lnTo>
                  <a:lnTo>
                    <a:pt x="479370" y="712851"/>
                  </a:lnTo>
                  <a:lnTo>
                    <a:pt x="475289" y="718067"/>
                  </a:lnTo>
                  <a:lnTo>
                    <a:pt x="471207" y="723057"/>
                  </a:lnTo>
                  <a:lnTo>
                    <a:pt x="466446" y="727820"/>
                  </a:lnTo>
                  <a:lnTo>
                    <a:pt x="461911" y="732356"/>
                  </a:lnTo>
                  <a:lnTo>
                    <a:pt x="456923" y="736666"/>
                  </a:lnTo>
                  <a:lnTo>
                    <a:pt x="451481" y="740748"/>
                  </a:lnTo>
                  <a:lnTo>
                    <a:pt x="446266" y="744604"/>
                  </a:lnTo>
                  <a:lnTo>
                    <a:pt x="440598" y="748006"/>
                  </a:lnTo>
                  <a:lnTo>
                    <a:pt x="434930" y="751408"/>
                  </a:lnTo>
                  <a:lnTo>
                    <a:pt x="428808" y="754356"/>
                  </a:lnTo>
                  <a:lnTo>
                    <a:pt x="422913" y="757078"/>
                  </a:lnTo>
                  <a:lnTo>
                    <a:pt x="416791" y="759573"/>
                  </a:lnTo>
                  <a:lnTo>
                    <a:pt x="410216" y="761614"/>
                  </a:lnTo>
                  <a:lnTo>
                    <a:pt x="403867" y="763429"/>
                  </a:lnTo>
                  <a:lnTo>
                    <a:pt x="397065" y="765016"/>
                  </a:lnTo>
                  <a:lnTo>
                    <a:pt x="390263" y="766377"/>
                  </a:lnTo>
                  <a:lnTo>
                    <a:pt x="383461" y="767058"/>
                  </a:lnTo>
                  <a:lnTo>
                    <a:pt x="376659" y="767738"/>
                  </a:lnTo>
                  <a:lnTo>
                    <a:pt x="369630" y="767965"/>
                  </a:lnTo>
                  <a:lnTo>
                    <a:pt x="253088" y="767965"/>
                  </a:lnTo>
                  <a:lnTo>
                    <a:pt x="253088" y="1135844"/>
                  </a:lnTo>
                  <a:lnTo>
                    <a:pt x="369630" y="1135844"/>
                  </a:lnTo>
                  <a:lnTo>
                    <a:pt x="376659" y="1136071"/>
                  </a:lnTo>
                  <a:lnTo>
                    <a:pt x="383461" y="1136751"/>
                  </a:lnTo>
                  <a:lnTo>
                    <a:pt x="390263" y="1137659"/>
                  </a:lnTo>
                  <a:lnTo>
                    <a:pt x="397065" y="1138793"/>
                  </a:lnTo>
                  <a:lnTo>
                    <a:pt x="403867" y="1140380"/>
                  </a:lnTo>
                  <a:lnTo>
                    <a:pt x="410216" y="1142195"/>
                  </a:lnTo>
                  <a:lnTo>
                    <a:pt x="416791" y="1144236"/>
                  </a:lnTo>
                  <a:lnTo>
                    <a:pt x="422913" y="1146731"/>
                  </a:lnTo>
                  <a:lnTo>
                    <a:pt x="428808" y="1149452"/>
                  </a:lnTo>
                  <a:lnTo>
                    <a:pt x="434930" y="1152401"/>
                  </a:lnTo>
                  <a:lnTo>
                    <a:pt x="440598" y="1155803"/>
                  </a:lnTo>
                  <a:lnTo>
                    <a:pt x="446266" y="1159205"/>
                  </a:lnTo>
                  <a:lnTo>
                    <a:pt x="451481" y="1163061"/>
                  </a:lnTo>
                  <a:lnTo>
                    <a:pt x="456923" y="1167370"/>
                  </a:lnTo>
                  <a:lnTo>
                    <a:pt x="461911" y="1171453"/>
                  </a:lnTo>
                  <a:lnTo>
                    <a:pt x="466446" y="1175989"/>
                  </a:lnTo>
                  <a:lnTo>
                    <a:pt x="471207" y="1180752"/>
                  </a:lnTo>
                  <a:lnTo>
                    <a:pt x="475289" y="1185741"/>
                  </a:lnTo>
                  <a:lnTo>
                    <a:pt x="479370" y="1190958"/>
                  </a:lnTo>
                  <a:lnTo>
                    <a:pt x="483451" y="1196401"/>
                  </a:lnTo>
                  <a:lnTo>
                    <a:pt x="487079" y="1201845"/>
                  </a:lnTo>
                  <a:lnTo>
                    <a:pt x="490026" y="1207515"/>
                  </a:lnTo>
                  <a:lnTo>
                    <a:pt x="493201" y="1213412"/>
                  </a:lnTo>
                  <a:lnTo>
                    <a:pt x="496148" y="1219309"/>
                  </a:lnTo>
                  <a:lnTo>
                    <a:pt x="498416" y="1225659"/>
                  </a:lnTo>
                  <a:lnTo>
                    <a:pt x="500683" y="1231783"/>
                  </a:lnTo>
                  <a:lnTo>
                    <a:pt x="502497" y="1238360"/>
                  </a:lnTo>
                  <a:lnTo>
                    <a:pt x="504084" y="1245165"/>
                  </a:lnTo>
                  <a:lnTo>
                    <a:pt x="505218" y="1251742"/>
                  </a:lnTo>
                  <a:lnTo>
                    <a:pt x="506125" y="1258546"/>
                  </a:lnTo>
                  <a:lnTo>
                    <a:pt x="506578" y="1265350"/>
                  </a:lnTo>
                  <a:lnTo>
                    <a:pt x="506578" y="1272381"/>
                  </a:lnTo>
                  <a:lnTo>
                    <a:pt x="506578" y="1279639"/>
                  </a:lnTo>
                  <a:lnTo>
                    <a:pt x="506125" y="1286216"/>
                  </a:lnTo>
                  <a:lnTo>
                    <a:pt x="505218" y="1293021"/>
                  </a:lnTo>
                  <a:lnTo>
                    <a:pt x="504084" y="1299825"/>
                  </a:lnTo>
                  <a:lnTo>
                    <a:pt x="502497" y="1306629"/>
                  </a:lnTo>
                  <a:lnTo>
                    <a:pt x="500683" y="1312980"/>
                  </a:lnTo>
                  <a:lnTo>
                    <a:pt x="498416" y="1319330"/>
                  </a:lnTo>
                  <a:lnTo>
                    <a:pt x="496148" y="1325454"/>
                  </a:lnTo>
                  <a:lnTo>
                    <a:pt x="493201" y="1331351"/>
                  </a:lnTo>
                  <a:lnTo>
                    <a:pt x="490026" y="1337475"/>
                  </a:lnTo>
                  <a:lnTo>
                    <a:pt x="487079" y="1343145"/>
                  </a:lnTo>
                  <a:lnTo>
                    <a:pt x="483451" y="1348588"/>
                  </a:lnTo>
                  <a:lnTo>
                    <a:pt x="479370" y="1354031"/>
                  </a:lnTo>
                  <a:lnTo>
                    <a:pt x="475289" y="1359248"/>
                  </a:lnTo>
                  <a:lnTo>
                    <a:pt x="471207" y="1364011"/>
                  </a:lnTo>
                  <a:lnTo>
                    <a:pt x="466446" y="1368774"/>
                  </a:lnTo>
                  <a:lnTo>
                    <a:pt x="461911" y="1373537"/>
                  </a:lnTo>
                  <a:lnTo>
                    <a:pt x="456923" y="1377619"/>
                  </a:lnTo>
                  <a:lnTo>
                    <a:pt x="451481" y="1381702"/>
                  </a:lnTo>
                  <a:lnTo>
                    <a:pt x="446266" y="1385557"/>
                  </a:lnTo>
                  <a:lnTo>
                    <a:pt x="440598" y="1388960"/>
                  </a:lnTo>
                  <a:lnTo>
                    <a:pt x="434930" y="1392362"/>
                  </a:lnTo>
                  <a:lnTo>
                    <a:pt x="428808" y="1395537"/>
                  </a:lnTo>
                  <a:lnTo>
                    <a:pt x="422913" y="1398032"/>
                  </a:lnTo>
                  <a:lnTo>
                    <a:pt x="416791" y="1400300"/>
                  </a:lnTo>
                  <a:lnTo>
                    <a:pt x="410216" y="1402795"/>
                  </a:lnTo>
                  <a:lnTo>
                    <a:pt x="403867" y="1404609"/>
                  </a:lnTo>
                  <a:lnTo>
                    <a:pt x="397065" y="1406197"/>
                  </a:lnTo>
                  <a:lnTo>
                    <a:pt x="390263" y="1407104"/>
                  </a:lnTo>
                  <a:lnTo>
                    <a:pt x="383461" y="1408238"/>
                  </a:lnTo>
                  <a:lnTo>
                    <a:pt x="376659" y="1408692"/>
                  </a:lnTo>
                  <a:lnTo>
                    <a:pt x="369630" y="1408692"/>
                  </a:lnTo>
                  <a:lnTo>
                    <a:pt x="253088" y="1408692"/>
                  </a:lnTo>
                  <a:lnTo>
                    <a:pt x="253088" y="1777025"/>
                  </a:lnTo>
                  <a:lnTo>
                    <a:pt x="369630" y="1777025"/>
                  </a:lnTo>
                  <a:lnTo>
                    <a:pt x="376659" y="1777252"/>
                  </a:lnTo>
                  <a:lnTo>
                    <a:pt x="383461" y="1777705"/>
                  </a:lnTo>
                  <a:lnTo>
                    <a:pt x="390263" y="1778386"/>
                  </a:lnTo>
                  <a:lnTo>
                    <a:pt x="397065" y="1779747"/>
                  </a:lnTo>
                  <a:lnTo>
                    <a:pt x="403867" y="1781334"/>
                  </a:lnTo>
                  <a:lnTo>
                    <a:pt x="410216" y="1783149"/>
                  </a:lnTo>
                  <a:lnTo>
                    <a:pt x="416791" y="1785190"/>
                  </a:lnTo>
                  <a:lnTo>
                    <a:pt x="422913" y="1787912"/>
                  </a:lnTo>
                  <a:lnTo>
                    <a:pt x="428808" y="1790407"/>
                  </a:lnTo>
                  <a:lnTo>
                    <a:pt x="434930" y="1793582"/>
                  </a:lnTo>
                  <a:lnTo>
                    <a:pt x="440598" y="1796984"/>
                  </a:lnTo>
                  <a:lnTo>
                    <a:pt x="446266" y="1800159"/>
                  </a:lnTo>
                  <a:lnTo>
                    <a:pt x="451481" y="1804242"/>
                  </a:lnTo>
                  <a:lnTo>
                    <a:pt x="456923" y="1808324"/>
                  </a:lnTo>
                  <a:lnTo>
                    <a:pt x="461911" y="1812407"/>
                  </a:lnTo>
                  <a:lnTo>
                    <a:pt x="466446" y="1817170"/>
                  </a:lnTo>
                  <a:lnTo>
                    <a:pt x="471207" y="1821706"/>
                  </a:lnTo>
                  <a:lnTo>
                    <a:pt x="475289" y="1826695"/>
                  </a:lnTo>
                  <a:lnTo>
                    <a:pt x="479370" y="1831912"/>
                  </a:lnTo>
                  <a:lnTo>
                    <a:pt x="483451" y="1837129"/>
                  </a:lnTo>
                  <a:lnTo>
                    <a:pt x="487079" y="1842799"/>
                  </a:lnTo>
                  <a:lnTo>
                    <a:pt x="490026" y="1848469"/>
                  </a:lnTo>
                  <a:lnTo>
                    <a:pt x="493201" y="1854139"/>
                  </a:lnTo>
                  <a:lnTo>
                    <a:pt x="496148" y="1860490"/>
                  </a:lnTo>
                  <a:lnTo>
                    <a:pt x="498416" y="1866613"/>
                  </a:lnTo>
                  <a:lnTo>
                    <a:pt x="500683" y="1872964"/>
                  </a:lnTo>
                  <a:lnTo>
                    <a:pt x="502497" y="1879314"/>
                  </a:lnTo>
                  <a:lnTo>
                    <a:pt x="504084" y="1885892"/>
                  </a:lnTo>
                  <a:lnTo>
                    <a:pt x="505218" y="1892696"/>
                  </a:lnTo>
                  <a:lnTo>
                    <a:pt x="506125" y="1899273"/>
                  </a:lnTo>
                  <a:lnTo>
                    <a:pt x="506578" y="1906304"/>
                  </a:lnTo>
                  <a:lnTo>
                    <a:pt x="506578" y="1913335"/>
                  </a:lnTo>
                  <a:lnTo>
                    <a:pt x="506578" y="1920366"/>
                  </a:lnTo>
                  <a:lnTo>
                    <a:pt x="506125" y="1927397"/>
                  </a:lnTo>
                  <a:lnTo>
                    <a:pt x="505218" y="1933975"/>
                  </a:lnTo>
                  <a:lnTo>
                    <a:pt x="504084" y="1940779"/>
                  </a:lnTo>
                  <a:lnTo>
                    <a:pt x="502497" y="1947356"/>
                  </a:lnTo>
                  <a:lnTo>
                    <a:pt x="500683" y="1953707"/>
                  </a:lnTo>
                  <a:lnTo>
                    <a:pt x="498416" y="1960284"/>
                  </a:lnTo>
                  <a:lnTo>
                    <a:pt x="496148" y="1966408"/>
                  </a:lnTo>
                  <a:lnTo>
                    <a:pt x="493201" y="1972532"/>
                  </a:lnTo>
                  <a:lnTo>
                    <a:pt x="490026" y="1978429"/>
                  </a:lnTo>
                  <a:lnTo>
                    <a:pt x="487079" y="1984099"/>
                  </a:lnTo>
                  <a:lnTo>
                    <a:pt x="483451" y="1989542"/>
                  </a:lnTo>
                  <a:lnTo>
                    <a:pt x="479370" y="1994986"/>
                  </a:lnTo>
                  <a:lnTo>
                    <a:pt x="475289" y="1999975"/>
                  </a:lnTo>
                  <a:lnTo>
                    <a:pt x="471207" y="2004965"/>
                  </a:lnTo>
                  <a:lnTo>
                    <a:pt x="466446" y="2009728"/>
                  </a:lnTo>
                  <a:lnTo>
                    <a:pt x="461911" y="2014264"/>
                  </a:lnTo>
                  <a:lnTo>
                    <a:pt x="456923" y="2018573"/>
                  </a:lnTo>
                  <a:lnTo>
                    <a:pt x="451481" y="2022429"/>
                  </a:lnTo>
                  <a:lnTo>
                    <a:pt x="446266" y="2026285"/>
                  </a:lnTo>
                  <a:lnTo>
                    <a:pt x="440598" y="2029914"/>
                  </a:lnTo>
                  <a:lnTo>
                    <a:pt x="434930" y="2033089"/>
                  </a:lnTo>
                  <a:lnTo>
                    <a:pt x="428808" y="2036264"/>
                  </a:lnTo>
                  <a:lnTo>
                    <a:pt x="422913" y="2038759"/>
                  </a:lnTo>
                  <a:lnTo>
                    <a:pt x="416791" y="2041481"/>
                  </a:lnTo>
                  <a:lnTo>
                    <a:pt x="410216" y="2043522"/>
                  </a:lnTo>
                  <a:lnTo>
                    <a:pt x="403867" y="2045336"/>
                  </a:lnTo>
                  <a:lnTo>
                    <a:pt x="397065" y="2046924"/>
                  </a:lnTo>
                  <a:lnTo>
                    <a:pt x="390263" y="2048285"/>
                  </a:lnTo>
                  <a:lnTo>
                    <a:pt x="383461" y="2048965"/>
                  </a:lnTo>
                  <a:lnTo>
                    <a:pt x="376659" y="2049419"/>
                  </a:lnTo>
                  <a:lnTo>
                    <a:pt x="369630" y="2049646"/>
                  </a:lnTo>
                  <a:lnTo>
                    <a:pt x="253088" y="2049646"/>
                  </a:lnTo>
                  <a:lnTo>
                    <a:pt x="253088" y="2315689"/>
                  </a:lnTo>
                  <a:lnTo>
                    <a:pt x="253542" y="2326349"/>
                  </a:lnTo>
                  <a:lnTo>
                    <a:pt x="254222" y="2336782"/>
                  </a:lnTo>
                  <a:lnTo>
                    <a:pt x="255582" y="2347215"/>
                  </a:lnTo>
                  <a:lnTo>
                    <a:pt x="257396" y="2357195"/>
                  </a:lnTo>
                  <a:lnTo>
                    <a:pt x="259664" y="2367401"/>
                  </a:lnTo>
                  <a:lnTo>
                    <a:pt x="262158" y="2376927"/>
                  </a:lnTo>
                  <a:lnTo>
                    <a:pt x="265559" y="2386679"/>
                  </a:lnTo>
                  <a:lnTo>
                    <a:pt x="269186" y="2395978"/>
                  </a:lnTo>
                  <a:lnTo>
                    <a:pt x="273494" y="2405051"/>
                  </a:lnTo>
                  <a:lnTo>
                    <a:pt x="278029" y="2414123"/>
                  </a:lnTo>
                  <a:lnTo>
                    <a:pt x="283017" y="2422515"/>
                  </a:lnTo>
                  <a:lnTo>
                    <a:pt x="288232" y="2430907"/>
                  </a:lnTo>
                  <a:lnTo>
                    <a:pt x="294127" y="2439072"/>
                  </a:lnTo>
                  <a:lnTo>
                    <a:pt x="300022" y="2446783"/>
                  </a:lnTo>
                  <a:lnTo>
                    <a:pt x="306598" y="2454268"/>
                  </a:lnTo>
                  <a:lnTo>
                    <a:pt x="313626" y="2461525"/>
                  </a:lnTo>
                  <a:lnTo>
                    <a:pt x="320655" y="2468330"/>
                  </a:lnTo>
                  <a:lnTo>
                    <a:pt x="328138" y="2474680"/>
                  </a:lnTo>
                  <a:lnTo>
                    <a:pt x="335847" y="2481031"/>
                  </a:lnTo>
                  <a:lnTo>
                    <a:pt x="344009" y="2486701"/>
                  </a:lnTo>
                  <a:lnTo>
                    <a:pt x="352171" y="2492144"/>
                  </a:lnTo>
                  <a:lnTo>
                    <a:pt x="361014" y="2497134"/>
                  </a:lnTo>
                  <a:lnTo>
                    <a:pt x="369857" y="2501443"/>
                  </a:lnTo>
                  <a:lnTo>
                    <a:pt x="378926" y="2505526"/>
                  </a:lnTo>
                  <a:lnTo>
                    <a:pt x="388222" y="2509608"/>
                  </a:lnTo>
                  <a:lnTo>
                    <a:pt x="397745" y="2512557"/>
                  </a:lnTo>
                  <a:lnTo>
                    <a:pt x="407722" y="2515505"/>
                  </a:lnTo>
                  <a:lnTo>
                    <a:pt x="417471" y="2517773"/>
                  </a:lnTo>
                  <a:lnTo>
                    <a:pt x="427674" y="2519588"/>
                  </a:lnTo>
                  <a:lnTo>
                    <a:pt x="438104" y="2520948"/>
                  </a:lnTo>
                  <a:lnTo>
                    <a:pt x="448307" y="2521629"/>
                  </a:lnTo>
                  <a:lnTo>
                    <a:pt x="458964" y="2521856"/>
                  </a:lnTo>
                  <a:lnTo>
                    <a:pt x="2030011" y="2521856"/>
                  </a:lnTo>
                  <a:lnTo>
                    <a:pt x="2040667" y="2521629"/>
                  </a:lnTo>
                  <a:lnTo>
                    <a:pt x="2051324" y="2520948"/>
                  </a:lnTo>
                  <a:lnTo>
                    <a:pt x="2061527" y="2519588"/>
                  </a:lnTo>
                  <a:lnTo>
                    <a:pt x="2071503" y="2517773"/>
                  </a:lnTo>
                  <a:lnTo>
                    <a:pt x="2081706" y="2515505"/>
                  </a:lnTo>
                  <a:lnTo>
                    <a:pt x="2091456" y="2512557"/>
                  </a:lnTo>
                  <a:lnTo>
                    <a:pt x="2100752" y="2509608"/>
                  </a:lnTo>
                  <a:lnTo>
                    <a:pt x="2110502" y="2505526"/>
                  </a:lnTo>
                  <a:lnTo>
                    <a:pt x="2119571" y="2501443"/>
                  </a:lnTo>
                  <a:lnTo>
                    <a:pt x="2128187" y="2497134"/>
                  </a:lnTo>
                  <a:lnTo>
                    <a:pt x="2136803" y="2492144"/>
                  </a:lnTo>
                  <a:lnTo>
                    <a:pt x="2145192" y="2486701"/>
                  </a:lnTo>
                  <a:lnTo>
                    <a:pt x="2153354" y="2481031"/>
                  </a:lnTo>
                  <a:lnTo>
                    <a:pt x="2161290" y="2474680"/>
                  </a:lnTo>
                  <a:lnTo>
                    <a:pt x="2168546" y="2468330"/>
                  </a:lnTo>
                  <a:lnTo>
                    <a:pt x="2175801" y="2461525"/>
                  </a:lnTo>
                  <a:lnTo>
                    <a:pt x="2182376" y="2454268"/>
                  </a:lnTo>
                  <a:lnTo>
                    <a:pt x="2188952" y="2446783"/>
                  </a:lnTo>
                  <a:lnTo>
                    <a:pt x="2195074" y="2439072"/>
                  </a:lnTo>
                  <a:lnTo>
                    <a:pt x="2200969" y="2430907"/>
                  </a:lnTo>
                  <a:lnTo>
                    <a:pt x="2206410" y="2422515"/>
                  </a:lnTo>
                  <a:lnTo>
                    <a:pt x="2211172" y="2414123"/>
                  </a:lnTo>
                  <a:lnTo>
                    <a:pt x="2215933" y="2405051"/>
                  </a:lnTo>
                  <a:lnTo>
                    <a:pt x="2219788" y="2395978"/>
                  </a:lnTo>
                  <a:lnTo>
                    <a:pt x="2223642" y="2386679"/>
                  </a:lnTo>
                  <a:lnTo>
                    <a:pt x="2226817" y="2376927"/>
                  </a:lnTo>
                  <a:lnTo>
                    <a:pt x="2229538" y="2367401"/>
                  </a:lnTo>
                  <a:lnTo>
                    <a:pt x="2232032" y="2357195"/>
                  </a:lnTo>
                  <a:lnTo>
                    <a:pt x="2233845" y="2347215"/>
                  </a:lnTo>
                  <a:lnTo>
                    <a:pt x="2235206" y="2336782"/>
                  </a:lnTo>
                  <a:lnTo>
                    <a:pt x="2235886" y="2326349"/>
                  </a:lnTo>
                  <a:lnTo>
                    <a:pt x="2236113" y="2315689"/>
                  </a:lnTo>
                  <a:lnTo>
                    <a:pt x="2236113" y="229074"/>
                  </a:lnTo>
                  <a:lnTo>
                    <a:pt x="2235886" y="218414"/>
                  </a:lnTo>
                  <a:lnTo>
                    <a:pt x="2235206" y="207754"/>
                  </a:lnTo>
                  <a:lnTo>
                    <a:pt x="2233845" y="197775"/>
                  </a:lnTo>
                  <a:lnTo>
                    <a:pt x="2232032" y="187568"/>
                  </a:lnTo>
                  <a:lnTo>
                    <a:pt x="2229538" y="177589"/>
                  </a:lnTo>
                  <a:lnTo>
                    <a:pt x="2226817" y="167836"/>
                  </a:lnTo>
                  <a:lnTo>
                    <a:pt x="2223642" y="158310"/>
                  </a:lnTo>
                  <a:lnTo>
                    <a:pt x="2219788" y="149011"/>
                  </a:lnTo>
                  <a:lnTo>
                    <a:pt x="2215933" y="139939"/>
                  </a:lnTo>
                  <a:lnTo>
                    <a:pt x="2211172" y="130867"/>
                  </a:lnTo>
                  <a:lnTo>
                    <a:pt x="2206410" y="122248"/>
                  </a:lnTo>
                  <a:lnTo>
                    <a:pt x="2200969" y="113856"/>
                  </a:lnTo>
                  <a:lnTo>
                    <a:pt x="2195074" y="105918"/>
                  </a:lnTo>
                  <a:lnTo>
                    <a:pt x="2188952" y="98207"/>
                  </a:lnTo>
                  <a:lnTo>
                    <a:pt x="2182376" y="90722"/>
                  </a:lnTo>
                  <a:lnTo>
                    <a:pt x="2175801" y="83238"/>
                  </a:lnTo>
                  <a:lnTo>
                    <a:pt x="2168546" y="76660"/>
                  </a:lnTo>
                  <a:lnTo>
                    <a:pt x="2161290" y="70083"/>
                  </a:lnTo>
                  <a:lnTo>
                    <a:pt x="2153354" y="63959"/>
                  </a:lnTo>
                  <a:lnTo>
                    <a:pt x="2145192" y="58289"/>
                  </a:lnTo>
                  <a:lnTo>
                    <a:pt x="2136803" y="52846"/>
                  </a:lnTo>
                  <a:lnTo>
                    <a:pt x="2128187" y="47856"/>
                  </a:lnTo>
                  <a:lnTo>
                    <a:pt x="2119571" y="43320"/>
                  </a:lnTo>
                  <a:lnTo>
                    <a:pt x="2110502" y="39237"/>
                  </a:lnTo>
                  <a:lnTo>
                    <a:pt x="2100752" y="35382"/>
                  </a:lnTo>
                  <a:lnTo>
                    <a:pt x="2091456" y="32206"/>
                  </a:lnTo>
                  <a:lnTo>
                    <a:pt x="2081706" y="29485"/>
                  </a:lnTo>
                  <a:lnTo>
                    <a:pt x="2071503" y="26990"/>
                  </a:lnTo>
                  <a:lnTo>
                    <a:pt x="2061527" y="25175"/>
                  </a:lnTo>
                  <a:lnTo>
                    <a:pt x="2051324" y="24041"/>
                  </a:lnTo>
                  <a:lnTo>
                    <a:pt x="2040667" y="23134"/>
                  </a:lnTo>
                  <a:lnTo>
                    <a:pt x="2030011" y="22907"/>
                  </a:lnTo>
                  <a:lnTo>
                    <a:pt x="458964" y="22907"/>
                  </a:lnTo>
                  <a:close/>
                  <a:moveTo>
                    <a:pt x="458964" y="0"/>
                  </a:moveTo>
                  <a:lnTo>
                    <a:pt x="2030011" y="0"/>
                  </a:lnTo>
                  <a:lnTo>
                    <a:pt x="2042028" y="453"/>
                  </a:lnTo>
                  <a:lnTo>
                    <a:pt x="2053364" y="1134"/>
                  </a:lnTo>
                  <a:lnTo>
                    <a:pt x="2064701" y="2722"/>
                  </a:lnTo>
                  <a:lnTo>
                    <a:pt x="2076265" y="4763"/>
                  </a:lnTo>
                  <a:lnTo>
                    <a:pt x="2087148" y="7258"/>
                  </a:lnTo>
                  <a:lnTo>
                    <a:pt x="2098031" y="10433"/>
                  </a:lnTo>
                  <a:lnTo>
                    <a:pt x="2108688" y="14062"/>
                  </a:lnTo>
                  <a:lnTo>
                    <a:pt x="2118891" y="18371"/>
                  </a:lnTo>
                  <a:lnTo>
                    <a:pt x="2129094" y="22680"/>
                  </a:lnTo>
                  <a:lnTo>
                    <a:pt x="2138843" y="27897"/>
                  </a:lnTo>
                  <a:lnTo>
                    <a:pt x="2148593" y="33340"/>
                  </a:lnTo>
                  <a:lnTo>
                    <a:pt x="2157889" y="39237"/>
                  </a:lnTo>
                  <a:lnTo>
                    <a:pt x="2166959" y="45815"/>
                  </a:lnTo>
                  <a:lnTo>
                    <a:pt x="2175574" y="52392"/>
                  </a:lnTo>
                  <a:lnTo>
                    <a:pt x="2183737" y="59650"/>
                  </a:lnTo>
                  <a:lnTo>
                    <a:pt x="2191899" y="67361"/>
                  </a:lnTo>
                  <a:lnTo>
                    <a:pt x="2199382" y="75299"/>
                  </a:lnTo>
                  <a:lnTo>
                    <a:pt x="2206637" y="83691"/>
                  </a:lnTo>
                  <a:lnTo>
                    <a:pt x="2213212" y="92083"/>
                  </a:lnTo>
                  <a:lnTo>
                    <a:pt x="2219788" y="101155"/>
                  </a:lnTo>
                  <a:lnTo>
                    <a:pt x="2225683" y="110681"/>
                  </a:lnTo>
                  <a:lnTo>
                    <a:pt x="2231125" y="120207"/>
                  </a:lnTo>
                  <a:lnTo>
                    <a:pt x="2236340" y="129960"/>
                  </a:lnTo>
                  <a:lnTo>
                    <a:pt x="2241101" y="140166"/>
                  </a:lnTo>
                  <a:lnTo>
                    <a:pt x="2244955" y="150599"/>
                  </a:lnTo>
                  <a:lnTo>
                    <a:pt x="2248583" y="161032"/>
                  </a:lnTo>
                  <a:lnTo>
                    <a:pt x="2251758" y="172145"/>
                  </a:lnTo>
                  <a:lnTo>
                    <a:pt x="2254252" y="183032"/>
                  </a:lnTo>
                  <a:lnTo>
                    <a:pt x="2256292" y="194372"/>
                  </a:lnTo>
                  <a:lnTo>
                    <a:pt x="2257879" y="205713"/>
                  </a:lnTo>
                  <a:lnTo>
                    <a:pt x="2258786" y="217053"/>
                  </a:lnTo>
                  <a:lnTo>
                    <a:pt x="2259013" y="229074"/>
                  </a:lnTo>
                  <a:lnTo>
                    <a:pt x="2259013" y="2315689"/>
                  </a:lnTo>
                  <a:lnTo>
                    <a:pt x="2258786" y="2327483"/>
                  </a:lnTo>
                  <a:lnTo>
                    <a:pt x="2257879" y="2339050"/>
                  </a:lnTo>
                  <a:lnTo>
                    <a:pt x="2256292" y="2350617"/>
                  </a:lnTo>
                  <a:lnTo>
                    <a:pt x="2254252" y="2361958"/>
                  </a:lnTo>
                  <a:lnTo>
                    <a:pt x="2251758" y="2372844"/>
                  </a:lnTo>
                  <a:lnTo>
                    <a:pt x="2248583" y="2383731"/>
                  </a:lnTo>
                  <a:lnTo>
                    <a:pt x="2244955" y="2394391"/>
                  </a:lnTo>
                  <a:lnTo>
                    <a:pt x="2241101" y="2404824"/>
                  </a:lnTo>
                  <a:lnTo>
                    <a:pt x="2236340" y="2414803"/>
                  </a:lnTo>
                  <a:lnTo>
                    <a:pt x="2231125" y="2424783"/>
                  </a:lnTo>
                  <a:lnTo>
                    <a:pt x="2225683" y="2434309"/>
                  </a:lnTo>
                  <a:lnTo>
                    <a:pt x="2219788" y="2443608"/>
                  </a:lnTo>
                  <a:lnTo>
                    <a:pt x="2213212" y="2452680"/>
                  </a:lnTo>
                  <a:lnTo>
                    <a:pt x="2206637" y="2461299"/>
                  </a:lnTo>
                  <a:lnTo>
                    <a:pt x="2199382" y="2469464"/>
                  </a:lnTo>
                  <a:lnTo>
                    <a:pt x="2191899" y="2477629"/>
                  </a:lnTo>
                  <a:lnTo>
                    <a:pt x="2183737" y="2485113"/>
                  </a:lnTo>
                  <a:lnTo>
                    <a:pt x="2175574" y="2492371"/>
                  </a:lnTo>
                  <a:lnTo>
                    <a:pt x="2166959" y="2499175"/>
                  </a:lnTo>
                  <a:lnTo>
                    <a:pt x="2157889" y="2505526"/>
                  </a:lnTo>
                  <a:lnTo>
                    <a:pt x="2148593" y="2511649"/>
                  </a:lnTo>
                  <a:lnTo>
                    <a:pt x="2138843" y="2517093"/>
                  </a:lnTo>
                  <a:lnTo>
                    <a:pt x="2129094" y="2522309"/>
                  </a:lnTo>
                  <a:lnTo>
                    <a:pt x="2118891" y="2526619"/>
                  </a:lnTo>
                  <a:lnTo>
                    <a:pt x="2108688" y="2530701"/>
                  </a:lnTo>
                  <a:lnTo>
                    <a:pt x="2098031" y="2534330"/>
                  </a:lnTo>
                  <a:lnTo>
                    <a:pt x="2087148" y="2537505"/>
                  </a:lnTo>
                  <a:lnTo>
                    <a:pt x="2076265" y="2540000"/>
                  </a:lnTo>
                  <a:lnTo>
                    <a:pt x="2064701" y="2542268"/>
                  </a:lnTo>
                  <a:lnTo>
                    <a:pt x="2053364" y="2543402"/>
                  </a:lnTo>
                  <a:lnTo>
                    <a:pt x="2042028" y="2544536"/>
                  </a:lnTo>
                  <a:lnTo>
                    <a:pt x="2030011" y="2544763"/>
                  </a:lnTo>
                  <a:lnTo>
                    <a:pt x="458964" y="2544763"/>
                  </a:lnTo>
                  <a:lnTo>
                    <a:pt x="447400" y="2544536"/>
                  </a:lnTo>
                  <a:lnTo>
                    <a:pt x="435610" y="2543402"/>
                  </a:lnTo>
                  <a:lnTo>
                    <a:pt x="424273" y="2542268"/>
                  </a:lnTo>
                  <a:lnTo>
                    <a:pt x="413163" y="2540000"/>
                  </a:lnTo>
                  <a:lnTo>
                    <a:pt x="402053" y="2537505"/>
                  </a:lnTo>
                  <a:lnTo>
                    <a:pt x="391170" y="2534330"/>
                  </a:lnTo>
                  <a:lnTo>
                    <a:pt x="380513" y="2530701"/>
                  </a:lnTo>
                  <a:lnTo>
                    <a:pt x="370084" y="2526619"/>
                  </a:lnTo>
                  <a:lnTo>
                    <a:pt x="359880" y="2522309"/>
                  </a:lnTo>
                  <a:lnTo>
                    <a:pt x="350131" y="2517093"/>
                  </a:lnTo>
                  <a:lnTo>
                    <a:pt x="340608" y="2511649"/>
                  </a:lnTo>
                  <a:lnTo>
                    <a:pt x="331085" y="2505526"/>
                  </a:lnTo>
                  <a:lnTo>
                    <a:pt x="322469" y="2499175"/>
                  </a:lnTo>
                  <a:lnTo>
                    <a:pt x="313626" y="2492371"/>
                  </a:lnTo>
                  <a:lnTo>
                    <a:pt x="305237" y="2485113"/>
                  </a:lnTo>
                  <a:lnTo>
                    <a:pt x="297528" y="2477629"/>
                  </a:lnTo>
                  <a:lnTo>
                    <a:pt x="289819" y="2469464"/>
                  </a:lnTo>
                  <a:lnTo>
                    <a:pt x="282564" y="2461299"/>
                  </a:lnTo>
                  <a:lnTo>
                    <a:pt x="275762" y="2452680"/>
                  </a:lnTo>
                  <a:lnTo>
                    <a:pt x="269413" y="2443608"/>
                  </a:lnTo>
                  <a:lnTo>
                    <a:pt x="263518" y="2434309"/>
                  </a:lnTo>
                  <a:lnTo>
                    <a:pt x="257850" y="2424783"/>
                  </a:lnTo>
                  <a:lnTo>
                    <a:pt x="252862" y="2414803"/>
                  </a:lnTo>
                  <a:lnTo>
                    <a:pt x="248327" y="2404824"/>
                  </a:lnTo>
                  <a:lnTo>
                    <a:pt x="244019" y="2394391"/>
                  </a:lnTo>
                  <a:lnTo>
                    <a:pt x="240391" y="2383731"/>
                  </a:lnTo>
                  <a:lnTo>
                    <a:pt x="237444" y="2372844"/>
                  </a:lnTo>
                  <a:lnTo>
                    <a:pt x="234723" y="2361958"/>
                  </a:lnTo>
                  <a:lnTo>
                    <a:pt x="232682" y="2350617"/>
                  </a:lnTo>
                  <a:lnTo>
                    <a:pt x="231322" y="2339050"/>
                  </a:lnTo>
                  <a:lnTo>
                    <a:pt x="230415" y="2327483"/>
                  </a:lnTo>
                  <a:lnTo>
                    <a:pt x="230188" y="2315689"/>
                  </a:lnTo>
                  <a:lnTo>
                    <a:pt x="230188" y="2026965"/>
                  </a:lnTo>
                  <a:lnTo>
                    <a:pt x="369630" y="2026965"/>
                  </a:lnTo>
                  <a:lnTo>
                    <a:pt x="375298" y="2026738"/>
                  </a:lnTo>
                  <a:lnTo>
                    <a:pt x="381194" y="2026285"/>
                  </a:lnTo>
                  <a:lnTo>
                    <a:pt x="386862" y="2025604"/>
                  </a:lnTo>
                  <a:lnTo>
                    <a:pt x="392530" y="2024470"/>
                  </a:lnTo>
                  <a:lnTo>
                    <a:pt x="397972" y="2023336"/>
                  </a:lnTo>
                  <a:lnTo>
                    <a:pt x="403414" y="2021749"/>
                  </a:lnTo>
                  <a:lnTo>
                    <a:pt x="408628" y="2019934"/>
                  </a:lnTo>
                  <a:lnTo>
                    <a:pt x="413843" y="2017893"/>
                  </a:lnTo>
                  <a:lnTo>
                    <a:pt x="419058" y="2015852"/>
                  </a:lnTo>
                  <a:lnTo>
                    <a:pt x="424046" y="2013130"/>
                  </a:lnTo>
                  <a:lnTo>
                    <a:pt x="428581" y="2010408"/>
                  </a:lnTo>
                  <a:lnTo>
                    <a:pt x="433343" y="2007460"/>
                  </a:lnTo>
                  <a:lnTo>
                    <a:pt x="438104" y="2004285"/>
                  </a:lnTo>
                  <a:lnTo>
                    <a:pt x="442185" y="2000882"/>
                  </a:lnTo>
                  <a:lnTo>
                    <a:pt x="446266" y="1997254"/>
                  </a:lnTo>
                  <a:lnTo>
                    <a:pt x="450348" y="1993398"/>
                  </a:lnTo>
                  <a:lnTo>
                    <a:pt x="453975" y="1989542"/>
                  </a:lnTo>
                  <a:lnTo>
                    <a:pt x="457603" y="1985460"/>
                  </a:lnTo>
                  <a:lnTo>
                    <a:pt x="461004" y="1981377"/>
                  </a:lnTo>
                  <a:lnTo>
                    <a:pt x="464405" y="1976841"/>
                  </a:lnTo>
                  <a:lnTo>
                    <a:pt x="467353" y="1972305"/>
                  </a:lnTo>
                  <a:lnTo>
                    <a:pt x="470074" y="1967315"/>
                  </a:lnTo>
                  <a:lnTo>
                    <a:pt x="472794" y="1962552"/>
                  </a:lnTo>
                  <a:lnTo>
                    <a:pt x="474835" y="1957336"/>
                  </a:lnTo>
                  <a:lnTo>
                    <a:pt x="476876" y="1952119"/>
                  </a:lnTo>
                  <a:lnTo>
                    <a:pt x="478690" y="1947129"/>
                  </a:lnTo>
                  <a:lnTo>
                    <a:pt x="480277" y="1941686"/>
                  </a:lnTo>
                  <a:lnTo>
                    <a:pt x="481637" y="1936243"/>
                  </a:lnTo>
                  <a:lnTo>
                    <a:pt x="482544" y="1930799"/>
                  </a:lnTo>
                  <a:lnTo>
                    <a:pt x="483451" y="1924902"/>
                  </a:lnTo>
                  <a:lnTo>
                    <a:pt x="483904" y="1919232"/>
                  </a:lnTo>
                  <a:lnTo>
                    <a:pt x="483904" y="1913335"/>
                  </a:lnTo>
                  <a:lnTo>
                    <a:pt x="483904" y="1907665"/>
                  </a:lnTo>
                  <a:lnTo>
                    <a:pt x="483451" y="1901768"/>
                  </a:lnTo>
                  <a:lnTo>
                    <a:pt x="482544" y="1896325"/>
                  </a:lnTo>
                  <a:lnTo>
                    <a:pt x="481637" y="1890428"/>
                  </a:lnTo>
                  <a:lnTo>
                    <a:pt x="480277" y="1884985"/>
                  </a:lnTo>
                  <a:lnTo>
                    <a:pt x="478690" y="1879541"/>
                  </a:lnTo>
                  <a:lnTo>
                    <a:pt x="476876" y="1874325"/>
                  </a:lnTo>
                  <a:lnTo>
                    <a:pt x="474835" y="1869335"/>
                  </a:lnTo>
                  <a:lnTo>
                    <a:pt x="472794" y="1864345"/>
                  </a:lnTo>
                  <a:lnTo>
                    <a:pt x="470074" y="1859356"/>
                  </a:lnTo>
                  <a:lnTo>
                    <a:pt x="467353" y="1854366"/>
                  </a:lnTo>
                  <a:lnTo>
                    <a:pt x="464405" y="1850056"/>
                  </a:lnTo>
                  <a:lnTo>
                    <a:pt x="461004" y="1845747"/>
                  </a:lnTo>
                  <a:lnTo>
                    <a:pt x="457603" y="1841211"/>
                  </a:lnTo>
                  <a:lnTo>
                    <a:pt x="453975" y="1837129"/>
                  </a:lnTo>
                  <a:lnTo>
                    <a:pt x="450348" y="1833273"/>
                  </a:lnTo>
                  <a:lnTo>
                    <a:pt x="446266" y="1829417"/>
                  </a:lnTo>
                  <a:lnTo>
                    <a:pt x="442185" y="1826015"/>
                  </a:lnTo>
                  <a:lnTo>
                    <a:pt x="438104" y="1822613"/>
                  </a:lnTo>
                  <a:lnTo>
                    <a:pt x="433343" y="1819211"/>
                  </a:lnTo>
                  <a:lnTo>
                    <a:pt x="428581" y="1816262"/>
                  </a:lnTo>
                  <a:lnTo>
                    <a:pt x="424046" y="1813541"/>
                  </a:lnTo>
                  <a:lnTo>
                    <a:pt x="419058" y="1811273"/>
                  </a:lnTo>
                  <a:lnTo>
                    <a:pt x="413843" y="1808778"/>
                  </a:lnTo>
                  <a:lnTo>
                    <a:pt x="408628" y="1806737"/>
                  </a:lnTo>
                  <a:lnTo>
                    <a:pt x="403414" y="1804922"/>
                  </a:lnTo>
                  <a:lnTo>
                    <a:pt x="397972" y="1803334"/>
                  </a:lnTo>
                  <a:lnTo>
                    <a:pt x="392530" y="1801974"/>
                  </a:lnTo>
                  <a:lnTo>
                    <a:pt x="386862" y="1801293"/>
                  </a:lnTo>
                  <a:lnTo>
                    <a:pt x="381194" y="1800613"/>
                  </a:lnTo>
                  <a:lnTo>
                    <a:pt x="375298" y="1799932"/>
                  </a:lnTo>
                  <a:lnTo>
                    <a:pt x="369630" y="1799932"/>
                  </a:lnTo>
                  <a:lnTo>
                    <a:pt x="230188" y="1799932"/>
                  </a:lnTo>
                  <a:lnTo>
                    <a:pt x="230188" y="1385784"/>
                  </a:lnTo>
                  <a:lnTo>
                    <a:pt x="369630" y="1385784"/>
                  </a:lnTo>
                  <a:lnTo>
                    <a:pt x="375298" y="1385557"/>
                  </a:lnTo>
                  <a:lnTo>
                    <a:pt x="381194" y="1385331"/>
                  </a:lnTo>
                  <a:lnTo>
                    <a:pt x="386862" y="1384650"/>
                  </a:lnTo>
                  <a:lnTo>
                    <a:pt x="392530" y="1383516"/>
                  </a:lnTo>
                  <a:lnTo>
                    <a:pt x="397972" y="1382155"/>
                  </a:lnTo>
                  <a:lnTo>
                    <a:pt x="403414" y="1380795"/>
                  </a:lnTo>
                  <a:lnTo>
                    <a:pt x="408628" y="1378980"/>
                  </a:lnTo>
                  <a:lnTo>
                    <a:pt x="413843" y="1376712"/>
                  </a:lnTo>
                  <a:lnTo>
                    <a:pt x="419058" y="1374671"/>
                  </a:lnTo>
                  <a:lnTo>
                    <a:pt x="424046" y="1372176"/>
                  </a:lnTo>
                  <a:lnTo>
                    <a:pt x="428581" y="1369227"/>
                  </a:lnTo>
                  <a:lnTo>
                    <a:pt x="433343" y="1366506"/>
                  </a:lnTo>
                  <a:lnTo>
                    <a:pt x="438104" y="1363331"/>
                  </a:lnTo>
                  <a:lnTo>
                    <a:pt x="442185" y="1359928"/>
                  </a:lnTo>
                  <a:lnTo>
                    <a:pt x="446266" y="1356300"/>
                  </a:lnTo>
                  <a:lnTo>
                    <a:pt x="450348" y="1352671"/>
                  </a:lnTo>
                  <a:lnTo>
                    <a:pt x="453975" y="1348588"/>
                  </a:lnTo>
                  <a:lnTo>
                    <a:pt x="457603" y="1344732"/>
                  </a:lnTo>
                  <a:lnTo>
                    <a:pt x="461004" y="1340196"/>
                  </a:lnTo>
                  <a:lnTo>
                    <a:pt x="464405" y="1335887"/>
                  </a:lnTo>
                  <a:lnTo>
                    <a:pt x="467353" y="1331124"/>
                  </a:lnTo>
                  <a:lnTo>
                    <a:pt x="470074" y="1326588"/>
                  </a:lnTo>
                  <a:lnTo>
                    <a:pt x="472794" y="1321598"/>
                  </a:lnTo>
                  <a:lnTo>
                    <a:pt x="474835" y="1316608"/>
                  </a:lnTo>
                  <a:lnTo>
                    <a:pt x="476876" y="1311392"/>
                  </a:lnTo>
                  <a:lnTo>
                    <a:pt x="478690" y="1305949"/>
                  </a:lnTo>
                  <a:lnTo>
                    <a:pt x="480277" y="1300732"/>
                  </a:lnTo>
                  <a:lnTo>
                    <a:pt x="481637" y="1295289"/>
                  </a:lnTo>
                  <a:lnTo>
                    <a:pt x="482544" y="1289619"/>
                  </a:lnTo>
                  <a:lnTo>
                    <a:pt x="483451" y="1283948"/>
                  </a:lnTo>
                  <a:lnTo>
                    <a:pt x="483904" y="1278278"/>
                  </a:lnTo>
                  <a:lnTo>
                    <a:pt x="483904" y="1272381"/>
                  </a:lnTo>
                  <a:lnTo>
                    <a:pt x="483904" y="1266711"/>
                  </a:lnTo>
                  <a:lnTo>
                    <a:pt x="483451" y="1260814"/>
                  </a:lnTo>
                  <a:lnTo>
                    <a:pt x="482544" y="1255144"/>
                  </a:lnTo>
                  <a:lnTo>
                    <a:pt x="481637" y="1249474"/>
                  </a:lnTo>
                  <a:lnTo>
                    <a:pt x="480277" y="1244031"/>
                  </a:lnTo>
                  <a:lnTo>
                    <a:pt x="478690" y="1238814"/>
                  </a:lnTo>
                  <a:lnTo>
                    <a:pt x="476876" y="1233371"/>
                  </a:lnTo>
                  <a:lnTo>
                    <a:pt x="474835" y="1228154"/>
                  </a:lnTo>
                  <a:lnTo>
                    <a:pt x="472794" y="1223391"/>
                  </a:lnTo>
                  <a:lnTo>
                    <a:pt x="470074" y="1218401"/>
                  </a:lnTo>
                  <a:lnTo>
                    <a:pt x="467353" y="1213639"/>
                  </a:lnTo>
                  <a:lnTo>
                    <a:pt x="464405" y="1209102"/>
                  </a:lnTo>
                  <a:lnTo>
                    <a:pt x="461004" y="1204566"/>
                  </a:lnTo>
                  <a:lnTo>
                    <a:pt x="457603" y="1200257"/>
                  </a:lnTo>
                  <a:lnTo>
                    <a:pt x="453975" y="1196175"/>
                  </a:lnTo>
                  <a:lnTo>
                    <a:pt x="450348" y="1192092"/>
                  </a:lnTo>
                  <a:lnTo>
                    <a:pt x="446266" y="1188463"/>
                  </a:lnTo>
                  <a:lnTo>
                    <a:pt x="442185" y="1184834"/>
                  </a:lnTo>
                  <a:lnTo>
                    <a:pt x="438104" y="1181659"/>
                  </a:lnTo>
                  <a:lnTo>
                    <a:pt x="433343" y="1178484"/>
                  </a:lnTo>
                  <a:lnTo>
                    <a:pt x="428581" y="1175308"/>
                  </a:lnTo>
                  <a:lnTo>
                    <a:pt x="424046" y="1172813"/>
                  </a:lnTo>
                  <a:lnTo>
                    <a:pt x="419058" y="1170092"/>
                  </a:lnTo>
                  <a:lnTo>
                    <a:pt x="413843" y="1167824"/>
                  </a:lnTo>
                  <a:lnTo>
                    <a:pt x="408628" y="1165783"/>
                  </a:lnTo>
                  <a:lnTo>
                    <a:pt x="403414" y="1164195"/>
                  </a:lnTo>
                  <a:lnTo>
                    <a:pt x="397972" y="1162607"/>
                  </a:lnTo>
                  <a:lnTo>
                    <a:pt x="392530" y="1161246"/>
                  </a:lnTo>
                  <a:lnTo>
                    <a:pt x="386862" y="1160339"/>
                  </a:lnTo>
                  <a:lnTo>
                    <a:pt x="381194" y="1159432"/>
                  </a:lnTo>
                  <a:lnTo>
                    <a:pt x="375298" y="1158978"/>
                  </a:lnTo>
                  <a:lnTo>
                    <a:pt x="369630" y="1158978"/>
                  </a:lnTo>
                  <a:lnTo>
                    <a:pt x="230188" y="1158978"/>
                  </a:lnTo>
                  <a:lnTo>
                    <a:pt x="230188" y="744831"/>
                  </a:lnTo>
                  <a:lnTo>
                    <a:pt x="369630" y="744831"/>
                  </a:lnTo>
                  <a:lnTo>
                    <a:pt x="375298" y="744831"/>
                  </a:lnTo>
                  <a:lnTo>
                    <a:pt x="381194" y="744377"/>
                  </a:lnTo>
                  <a:lnTo>
                    <a:pt x="386862" y="743470"/>
                  </a:lnTo>
                  <a:lnTo>
                    <a:pt x="392530" y="742563"/>
                  </a:lnTo>
                  <a:lnTo>
                    <a:pt x="397972" y="741429"/>
                  </a:lnTo>
                  <a:lnTo>
                    <a:pt x="403414" y="739841"/>
                  </a:lnTo>
                  <a:lnTo>
                    <a:pt x="408628" y="738026"/>
                  </a:lnTo>
                  <a:lnTo>
                    <a:pt x="413843" y="735985"/>
                  </a:lnTo>
                  <a:lnTo>
                    <a:pt x="419058" y="733717"/>
                  </a:lnTo>
                  <a:lnTo>
                    <a:pt x="424046" y="731222"/>
                  </a:lnTo>
                  <a:lnTo>
                    <a:pt x="428581" y="728501"/>
                  </a:lnTo>
                  <a:lnTo>
                    <a:pt x="433343" y="725325"/>
                  </a:lnTo>
                  <a:lnTo>
                    <a:pt x="438104" y="722377"/>
                  </a:lnTo>
                  <a:lnTo>
                    <a:pt x="442185" y="718975"/>
                  </a:lnTo>
                  <a:lnTo>
                    <a:pt x="446266" y="715573"/>
                  </a:lnTo>
                  <a:lnTo>
                    <a:pt x="450348" y="711717"/>
                  </a:lnTo>
                  <a:lnTo>
                    <a:pt x="453975" y="707861"/>
                  </a:lnTo>
                  <a:lnTo>
                    <a:pt x="457603" y="703552"/>
                  </a:lnTo>
                  <a:lnTo>
                    <a:pt x="461004" y="699243"/>
                  </a:lnTo>
                  <a:lnTo>
                    <a:pt x="464405" y="694706"/>
                  </a:lnTo>
                  <a:lnTo>
                    <a:pt x="467353" y="690170"/>
                  </a:lnTo>
                  <a:lnTo>
                    <a:pt x="470074" y="685407"/>
                  </a:lnTo>
                  <a:lnTo>
                    <a:pt x="472794" y="680645"/>
                  </a:lnTo>
                  <a:lnTo>
                    <a:pt x="474835" y="675655"/>
                  </a:lnTo>
                  <a:lnTo>
                    <a:pt x="476876" y="670438"/>
                  </a:lnTo>
                  <a:lnTo>
                    <a:pt x="478690" y="665222"/>
                  </a:lnTo>
                  <a:lnTo>
                    <a:pt x="480277" y="659778"/>
                  </a:lnTo>
                  <a:lnTo>
                    <a:pt x="481637" y="654335"/>
                  </a:lnTo>
                  <a:lnTo>
                    <a:pt x="482544" y="648665"/>
                  </a:lnTo>
                  <a:lnTo>
                    <a:pt x="483451" y="642995"/>
                  </a:lnTo>
                  <a:lnTo>
                    <a:pt x="483904" y="637325"/>
                  </a:lnTo>
                  <a:lnTo>
                    <a:pt x="483904" y="631428"/>
                  </a:lnTo>
                  <a:lnTo>
                    <a:pt x="483904" y="625531"/>
                  </a:lnTo>
                  <a:lnTo>
                    <a:pt x="483451" y="619861"/>
                  </a:lnTo>
                  <a:lnTo>
                    <a:pt x="482544" y="614190"/>
                  </a:lnTo>
                  <a:lnTo>
                    <a:pt x="481637" y="608747"/>
                  </a:lnTo>
                  <a:lnTo>
                    <a:pt x="480277" y="603077"/>
                  </a:lnTo>
                  <a:lnTo>
                    <a:pt x="478690" y="597860"/>
                  </a:lnTo>
                  <a:lnTo>
                    <a:pt x="476876" y="592417"/>
                  </a:lnTo>
                  <a:lnTo>
                    <a:pt x="474835" y="587427"/>
                  </a:lnTo>
                  <a:lnTo>
                    <a:pt x="472794" y="582211"/>
                  </a:lnTo>
                  <a:lnTo>
                    <a:pt x="470074" y="577448"/>
                  </a:lnTo>
                  <a:lnTo>
                    <a:pt x="467353" y="572685"/>
                  </a:lnTo>
                  <a:lnTo>
                    <a:pt x="464405" y="567922"/>
                  </a:lnTo>
                  <a:lnTo>
                    <a:pt x="461004" y="563613"/>
                  </a:lnTo>
                  <a:lnTo>
                    <a:pt x="457603" y="559530"/>
                  </a:lnTo>
                  <a:lnTo>
                    <a:pt x="453975" y="555221"/>
                  </a:lnTo>
                  <a:lnTo>
                    <a:pt x="450348" y="551138"/>
                  </a:lnTo>
                  <a:lnTo>
                    <a:pt x="446266" y="547509"/>
                  </a:lnTo>
                  <a:lnTo>
                    <a:pt x="442185" y="543881"/>
                  </a:lnTo>
                  <a:lnTo>
                    <a:pt x="438104" y="540478"/>
                  </a:lnTo>
                  <a:lnTo>
                    <a:pt x="433343" y="537303"/>
                  </a:lnTo>
                  <a:lnTo>
                    <a:pt x="428581" y="534581"/>
                  </a:lnTo>
                  <a:lnTo>
                    <a:pt x="424046" y="531633"/>
                  </a:lnTo>
                  <a:lnTo>
                    <a:pt x="419058" y="529138"/>
                  </a:lnTo>
                  <a:lnTo>
                    <a:pt x="413843" y="527097"/>
                  </a:lnTo>
                  <a:lnTo>
                    <a:pt x="408628" y="525056"/>
                  </a:lnTo>
                  <a:lnTo>
                    <a:pt x="403414" y="523241"/>
                  </a:lnTo>
                  <a:lnTo>
                    <a:pt x="397972" y="521654"/>
                  </a:lnTo>
                  <a:lnTo>
                    <a:pt x="392530" y="520293"/>
                  </a:lnTo>
                  <a:lnTo>
                    <a:pt x="386862" y="519159"/>
                  </a:lnTo>
                  <a:lnTo>
                    <a:pt x="381194" y="518478"/>
                  </a:lnTo>
                  <a:lnTo>
                    <a:pt x="375298" y="518251"/>
                  </a:lnTo>
                  <a:lnTo>
                    <a:pt x="369630" y="518025"/>
                  </a:lnTo>
                  <a:lnTo>
                    <a:pt x="230188" y="518025"/>
                  </a:lnTo>
                  <a:lnTo>
                    <a:pt x="230188" y="229074"/>
                  </a:lnTo>
                  <a:lnTo>
                    <a:pt x="230415" y="217053"/>
                  </a:lnTo>
                  <a:lnTo>
                    <a:pt x="231322" y="205713"/>
                  </a:lnTo>
                  <a:lnTo>
                    <a:pt x="232682" y="194372"/>
                  </a:lnTo>
                  <a:lnTo>
                    <a:pt x="234723" y="183032"/>
                  </a:lnTo>
                  <a:lnTo>
                    <a:pt x="237444" y="172145"/>
                  </a:lnTo>
                  <a:lnTo>
                    <a:pt x="240391" y="161032"/>
                  </a:lnTo>
                  <a:lnTo>
                    <a:pt x="244019" y="150599"/>
                  </a:lnTo>
                  <a:lnTo>
                    <a:pt x="248327" y="140166"/>
                  </a:lnTo>
                  <a:lnTo>
                    <a:pt x="252862" y="129960"/>
                  </a:lnTo>
                  <a:lnTo>
                    <a:pt x="257850" y="120207"/>
                  </a:lnTo>
                  <a:lnTo>
                    <a:pt x="263518" y="110681"/>
                  </a:lnTo>
                  <a:lnTo>
                    <a:pt x="269413" y="101155"/>
                  </a:lnTo>
                  <a:lnTo>
                    <a:pt x="275762" y="92083"/>
                  </a:lnTo>
                  <a:lnTo>
                    <a:pt x="282564" y="83691"/>
                  </a:lnTo>
                  <a:lnTo>
                    <a:pt x="289819" y="75299"/>
                  </a:lnTo>
                  <a:lnTo>
                    <a:pt x="297528" y="67361"/>
                  </a:lnTo>
                  <a:lnTo>
                    <a:pt x="305237" y="59650"/>
                  </a:lnTo>
                  <a:lnTo>
                    <a:pt x="313626" y="52392"/>
                  </a:lnTo>
                  <a:lnTo>
                    <a:pt x="322469" y="45815"/>
                  </a:lnTo>
                  <a:lnTo>
                    <a:pt x="331085" y="39237"/>
                  </a:lnTo>
                  <a:lnTo>
                    <a:pt x="340608" y="33340"/>
                  </a:lnTo>
                  <a:lnTo>
                    <a:pt x="350131" y="27897"/>
                  </a:lnTo>
                  <a:lnTo>
                    <a:pt x="359880" y="22680"/>
                  </a:lnTo>
                  <a:lnTo>
                    <a:pt x="370084" y="18371"/>
                  </a:lnTo>
                  <a:lnTo>
                    <a:pt x="380513" y="14062"/>
                  </a:lnTo>
                  <a:lnTo>
                    <a:pt x="391170" y="10433"/>
                  </a:lnTo>
                  <a:lnTo>
                    <a:pt x="402053" y="7258"/>
                  </a:lnTo>
                  <a:lnTo>
                    <a:pt x="413163" y="4763"/>
                  </a:lnTo>
                  <a:lnTo>
                    <a:pt x="424273" y="2722"/>
                  </a:lnTo>
                  <a:lnTo>
                    <a:pt x="435610" y="1134"/>
                  </a:lnTo>
                  <a:lnTo>
                    <a:pt x="447400" y="453"/>
                  </a:lnTo>
                  <a:lnTo>
                    <a:pt x="4589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529590" y="2211070"/>
            <a:ext cx="4588510" cy="603250"/>
            <a:chOff x="5869" y="2726"/>
            <a:chExt cx="7239" cy="961"/>
          </a:xfrm>
        </p:grpSpPr>
        <p:sp>
          <p:nvSpPr>
            <p:cNvPr id="17" name="矩形 16"/>
            <p:cNvSpPr/>
            <p:nvPr>
              <p:custDataLst>
                <p:tags r:id="rId5"/>
              </p:custDataLst>
            </p:nvPr>
          </p:nvSpPr>
          <p:spPr>
            <a:xfrm>
              <a:off x="5869" y="2829"/>
              <a:ext cx="858" cy="858"/>
            </a:xfrm>
            <a:prstGeom prst="rect">
              <a:avLst/>
            </a:prstGeom>
            <a:solidFill>
              <a:srgbClr val="1BA8C9"/>
            </a:solidFill>
            <a:ln>
              <a:noFill/>
            </a:ln>
          </p:spPr>
          <p:style>
            <a:lnRef idx="2">
              <a:srgbClr val="1784C7">
                <a:shade val="50000"/>
              </a:srgbClr>
            </a:lnRef>
            <a:fillRef idx="1">
              <a:srgbClr val="1784C7"/>
            </a:fillRef>
            <a:effectRef idx="0">
              <a:srgbClr val="1784C7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737" y="2726"/>
              <a:ext cx="5371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1BA8C9"/>
                  </a:solidFill>
                </a14:hiddenFill>
              </a:ext>
            </a:extLst>
          </p:spPr>
          <p:style>
            <a:lnRef idx="2">
              <a:srgbClr val="1784C7">
                <a:shade val="50000"/>
              </a:srgbClr>
            </a:lnRef>
            <a:fillRef idx="1">
              <a:srgbClr val="1784C7"/>
            </a:fillRef>
            <a:effectRef idx="0">
              <a:srgbClr val="1784C7"/>
            </a:effectRef>
            <a:fontRef idx="minor">
              <a:srgbClr val="FFFFFF"/>
            </a:fontRef>
          </p:style>
          <p:txBody>
            <a:bodyPr lIns="68580" tIns="34290" rIns="68580" bIns="34290" rtlCol="0" anchor="ctr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b="1" spc="150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通信网络</a:t>
              </a:r>
              <a:endParaRPr lang="zh-CN" altLang="en-US" b="1" spc="15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>
              <p:custDataLst>
                <p:tags r:id="rId7"/>
              </p:custDataLst>
            </p:nvPr>
          </p:nvSpPr>
          <p:spPr>
            <a:xfrm>
              <a:off x="6955" y="2877"/>
              <a:ext cx="554" cy="764"/>
            </a:xfrm>
            <a:prstGeom prst="rect">
              <a:avLst/>
            </a:prstGeom>
            <a:noFill/>
          </p:spPr>
          <p:txBody>
            <a:bodyPr wrap="none" rtlCol="0">
              <a:normAutofit lnSpcReduction="10000"/>
            </a:bodyPr>
            <a:lstStyle/>
            <a:p>
              <a:r>
                <a:rPr lang="en-US" altLang="zh-CN" sz="2700" b="1" dirty="0">
                  <a:solidFill>
                    <a:srgbClr val="1BA8C9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&gt;</a:t>
              </a:r>
              <a:endParaRPr lang="zh-CN" altLang="en-US" sz="2700" b="1" dirty="0">
                <a:solidFill>
                  <a:srgbClr val="1BA8C9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KSO_Shape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 bwMode="auto">
            <a:xfrm>
              <a:off x="6037" y="3038"/>
              <a:ext cx="522" cy="440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 fontScale="97500" lnSpcReduction="1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37210" y="2844165"/>
            <a:ext cx="4588510" cy="603250"/>
            <a:chOff x="5881" y="3823"/>
            <a:chExt cx="7226" cy="951"/>
          </a:xfrm>
        </p:grpSpPr>
        <p:sp>
          <p:nvSpPr>
            <p:cNvPr id="35" name="矩形 34"/>
            <p:cNvSpPr/>
            <p:nvPr>
              <p:custDataLst>
                <p:tags r:id="rId9"/>
              </p:custDataLst>
            </p:nvPr>
          </p:nvSpPr>
          <p:spPr>
            <a:xfrm>
              <a:off x="5881" y="3916"/>
              <a:ext cx="858" cy="858"/>
            </a:xfrm>
            <a:prstGeom prst="rect">
              <a:avLst/>
            </a:prstGeom>
            <a:solidFill>
              <a:srgbClr val="22C29C"/>
            </a:solidFill>
            <a:ln>
              <a:noFill/>
            </a:ln>
          </p:spPr>
          <p:style>
            <a:lnRef idx="2">
              <a:srgbClr val="1784C7">
                <a:shade val="50000"/>
              </a:srgbClr>
            </a:lnRef>
            <a:fillRef idx="1">
              <a:srgbClr val="1784C7"/>
            </a:fillRef>
            <a:effectRef idx="0">
              <a:srgbClr val="1784C7"/>
            </a:effectRef>
            <a:fontRef idx="minor">
              <a:srgbClr val="FFFFFF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zh-CN" altLang="en-US" sz="1350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10"/>
              </p:custDataLst>
            </p:nvPr>
          </p:nvSpPr>
          <p:spPr>
            <a:xfrm>
              <a:off x="7737" y="3823"/>
              <a:ext cx="5371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2C29C"/>
                  </a:solidFill>
                </a14:hiddenFill>
              </a:ext>
            </a:extLst>
          </p:spPr>
          <p:style>
            <a:lnRef idx="2">
              <a:srgbClr val="1784C7">
                <a:shade val="50000"/>
              </a:srgbClr>
            </a:lnRef>
            <a:fillRef idx="1">
              <a:srgbClr val="1784C7"/>
            </a:fillRef>
            <a:effectRef idx="0">
              <a:srgbClr val="1784C7"/>
            </a:effectRef>
            <a:fontRef idx="minor">
              <a:srgbClr val="FFFFFF"/>
            </a:fontRef>
          </p:style>
          <p:txBody>
            <a:bodyPr lIns="68580" tIns="34290" rIns="68580" bIns="34290" rtlCol="0" anchor="ctr">
              <a:norm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b="1" spc="150">
                  <a:solidFill>
                    <a:srgbClr val="000000">
                      <a:lumMod val="85000"/>
                      <a:lumOff val="15000"/>
                    </a:srgb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信息资源</a:t>
              </a:r>
              <a:endParaRPr lang="zh-CN" altLang="en-US" b="1" spc="15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11"/>
              </p:custDataLst>
            </p:nvPr>
          </p:nvSpPr>
          <p:spPr>
            <a:xfrm>
              <a:off x="6961" y="3963"/>
              <a:ext cx="554" cy="764"/>
            </a:xfrm>
            <a:prstGeom prst="rect">
              <a:avLst/>
            </a:prstGeom>
            <a:noFill/>
          </p:spPr>
          <p:txBody>
            <a:bodyPr wrap="none" rtlCol="0">
              <a:normAutofit lnSpcReduction="10000"/>
            </a:bodyPr>
            <a:lstStyle/>
            <a:p>
              <a:r>
                <a:rPr lang="en-US" altLang="zh-CN" sz="2700" b="1" dirty="0">
                  <a:solidFill>
                    <a:srgbClr val="22C29C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&gt;</a:t>
              </a:r>
              <a:endParaRPr lang="zh-CN" altLang="en-US" sz="2700" b="1" dirty="0">
                <a:solidFill>
                  <a:srgbClr val="22C29C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KSO_Shape"/>
            <p:cNvSpPr>
              <a:spLocks noChangeAspect="1"/>
            </p:cNvSpPr>
            <p:nvPr>
              <p:custDataLst>
                <p:tags r:id="rId12"/>
              </p:custDataLst>
            </p:nvPr>
          </p:nvSpPr>
          <p:spPr bwMode="auto">
            <a:xfrm>
              <a:off x="6049" y="4159"/>
              <a:ext cx="522" cy="372"/>
            </a:xfrm>
            <a:custGeom>
              <a:avLst/>
              <a:gdLst>
                <a:gd name="T0" fmla="*/ 1091648 w 2509838"/>
                <a:gd name="T1" fmla="*/ 1608111 h 1787526"/>
                <a:gd name="T2" fmla="*/ 1364673 w 2509838"/>
                <a:gd name="T3" fmla="*/ 1644625 h 1787526"/>
                <a:gd name="T4" fmla="*/ 1419551 w 2509838"/>
                <a:gd name="T5" fmla="*/ 1603152 h 1787526"/>
                <a:gd name="T6" fmla="*/ 2438407 w 2509838"/>
                <a:gd name="T7" fmla="*/ 1567539 h 1787526"/>
                <a:gd name="T8" fmla="*/ 2487842 w 2509838"/>
                <a:gd name="T9" fmla="*/ 1592108 h 1787526"/>
                <a:gd name="T10" fmla="*/ 2509611 w 2509838"/>
                <a:gd name="T11" fmla="*/ 1640568 h 1787526"/>
                <a:gd name="T12" fmla="*/ 2495552 w 2509838"/>
                <a:gd name="T13" fmla="*/ 1753040 h 1787526"/>
                <a:gd name="T14" fmla="*/ 2450426 w 2509838"/>
                <a:gd name="T15" fmla="*/ 1783920 h 1787526"/>
                <a:gd name="T16" fmla="*/ 55558 w 2509838"/>
                <a:gd name="T17" fmla="*/ 1782793 h 1787526"/>
                <a:gd name="T18" fmla="*/ 12472 w 2509838"/>
                <a:gd name="T19" fmla="*/ 1750110 h 1787526"/>
                <a:gd name="T20" fmla="*/ 680 w 2509838"/>
                <a:gd name="T21" fmla="*/ 1636736 h 1787526"/>
                <a:gd name="T22" fmla="*/ 24717 w 2509838"/>
                <a:gd name="T23" fmla="*/ 1589628 h 1787526"/>
                <a:gd name="T24" fmla="*/ 75740 w 2509838"/>
                <a:gd name="T25" fmla="*/ 1567089 h 1787526"/>
                <a:gd name="T26" fmla="*/ 933501 w 2509838"/>
                <a:gd name="T27" fmla="*/ 749091 h 1787526"/>
                <a:gd name="T28" fmla="*/ 932155 w 2509838"/>
                <a:gd name="T29" fmla="*/ 1160902 h 1787526"/>
                <a:gd name="T30" fmla="*/ 829865 w 2509838"/>
                <a:gd name="T31" fmla="*/ 1167944 h 1787526"/>
                <a:gd name="T32" fmla="*/ 814387 w 2509838"/>
                <a:gd name="T33" fmla="*/ 760448 h 1787526"/>
                <a:gd name="T34" fmla="*/ 837043 w 2509838"/>
                <a:gd name="T35" fmla="*/ 738188 h 1787526"/>
                <a:gd name="T36" fmla="*/ 1416304 w 2509838"/>
                <a:gd name="T37" fmla="*/ 686474 h 1787526"/>
                <a:gd name="T38" fmla="*/ 1412034 w 2509838"/>
                <a:gd name="T39" fmla="*/ 1161601 h 1787526"/>
                <a:gd name="T40" fmla="*/ 1308659 w 2509838"/>
                <a:gd name="T41" fmla="*/ 1166588 h 1787526"/>
                <a:gd name="T42" fmla="*/ 1296074 w 2509838"/>
                <a:gd name="T43" fmla="*/ 694181 h 1787526"/>
                <a:gd name="T44" fmla="*/ 988416 w 2509838"/>
                <a:gd name="T45" fmla="*/ 671513 h 1787526"/>
                <a:gd name="T46" fmla="*/ 1088565 w 2509838"/>
                <a:gd name="T47" fmla="*/ 688968 h 1787526"/>
                <a:gd name="T48" fmla="*/ 1081281 w 2509838"/>
                <a:gd name="T49" fmla="*/ 1163414 h 1787526"/>
                <a:gd name="T50" fmla="*/ 976581 w 2509838"/>
                <a:gd name="T51" fmla="*/ 1165228 h 1787526"/>
                <a:gd name="T52" fmla="*/ 966338 w 2509838"/>
                <a:gd name="T53" fmla="*/ 691461 h 1787526"/>
                <a:gd name="T54" fmla="*/ 1546133 w 2509838"/>
                <a:gd name="T55" fmla="*/ 590550 h 1787526"/>
                <a:gd name="T56" fmla="*/ 1571170 w 2509838"/>
                <a:gd name="T57" fmla="*/ 617105 h 1787526"/>
                <a:gd name="T58" fmla="*/ 1558196 w 2509838"/>
                <a:gd name="T59" fmla="*/ 1165903 h 1787526"/>
                <a:gd name="T60" fmla="*/ 1453496 w 2509838"/>
                <a:gd name="T61" fmla="*/ 1160229 h 1787526"/>
                <a:gd name="T62" fmla="*/ 1449399 w 2509838"/>
                <a:gd name="T63" fmla="*/ 608026 h 1787526"/>
                <a:gd name="T64" fmla="*/ 1229322 w 2509838"/>
                <a:gd name="T65" fmla="*/ 590777 h 1787526"/>
                <a:gd name="T66" fmla="*/ 1252538 w 2509838"/>
                <a:gd name="T67" fmla="*/ 620282 h 1787526"/>
                <a:gd name="T68" fmla="*/ 1236833 w 2509838"/>
                <a:gd name="T69" fmla="*/ 1167492 h 1787526"/>
                <a:gd name="T70" fmla="*/ 1132815 w 2509838"/>
                <a:gd name="T71" fmla="*/ 1157959 h 1787526"/>
                <a:gd name="T72" fmla="*/ 1131450 w 2509838"/>
                <a:gd name="T73" fmla="*/ 605303 h 1787526"/>
                <a:gd name="T74" fmla="*/ 1713065 w 2509838"/>
                <a:gd name="T75" fmla="*/ 508680 h 1787526"/>
                <a:gd name="T76" fmla="*/ 1733550 w 2509838"/>
                <a:gd name="T77" fmla="*/ 545860 h 1787526"/>
                <a:gd name="T78" fmla="*/ 1715797 w 2509838"/>
                <a:gd name="T79" fmla="*/ 1168174 h 1787526"/>
                <a:gd name="T80" fmla="*/ 1612689 w 2509838"/>
                <a:gd name="T81" fmla="*/ 1153438 h 1787526"/>
                <a:gd name="T82" fmla="*/ 1614055 w 2509838"/>
                <a:gd name="T83" fmla="*/ 521829 h 1787526"/>
                <a:gd name="T84" fmla="*/ 1733550 w 2509838"/>
                <a:gd name="T85" fmla="*/ 464215 h 1787526"/>
                <a:gd name="T86" fmla="*/ 1501548 w 2509838"/>
                <a:gd name="T87" fmla="*/ 379141 h 1787526"/>
                <a:gd name="T88" fmla="*/ 188232 w 2509838"/>
                <a:gd name="T89" fmla="*/ 103187 h 1787526"/>
                <a:gd name="T90" fmla="*/ 158976 w 2509838"/>
                <a:gd name="T91" fmla="*/ 139700 h 1787526"/>
                <a:gd name="T92" fmla="*/ 160110 w 2509838"/>
                <a:gd name="T93" fmla="*/ 1353684 h 1787526"/>
                <a:gd name="T94" fmla="*/ 191407 w 2509838"/>
                <a:gd name="T95" fmla="*/ 1389063 h 1787526"/>
                <a:gd name="T96" fmla="*/ 2288041 w 2509838"/>
                <a:gd name="T97" fmla="*/ 1398588 h 1787526"/>
                <a:gd name="T98" fmla="*/ 2332945 w 2509838"/>
                <a:gd name="T99" fmla="*/ 1378857 h 1787526"/>
                <a:gd name="T100" fmla="*/ 2354036 w 2509838"/>
                <a:gd name="T101" fmla="*/ 1337129 h 1787526"/>
                <a:gd name="T102" fmla="*/ 2343830 w 2509838"/>
                <a:gd name="T103" fmla="*/ 124505 h 1787526"/>
                <a:gd name="T104" fmla="*/ 2305957 w 2509838"/>
                <a:gd name="T105" fmla="*/ 95704 h 1787526"/>
                <a:gd name="T106" fmla="*/ 2436813 w 2509838"/>
                <a:gd name="T107" fmla="*/ 680 h 1787526"/>
                <a:gd name="T108" fmla="*/ 2486479 w 2509838"/>
                <a:gd name="T109" fmla="*/ 25400 h 1787526"/>
                <a:gd name="T110" fmla="*/ 2508250 w 2509838"/>
                <a:gd name="T111" fmla="*/ 74159 h 1787526"/>
                <a:gd name="T112" fmla="*/ 2493963 w 2509838"/>
                <a:gd name="T113" fmla="*/ 1455965 h 1787526"/>
                <a:gd name="T114" fmla="*/ 2449286 w 2509838"/>
                <a:gd name="T115" fmla="*/ 1487034 h 1787526"/>
                <a:gd name="T116" fmla="*/ 57150 w 2509838"/>
                <a:gd name="T117" fmla="*/ 1485674 h 1787526"/>
                <a:gd name="T118" fmla="*/ 13833 w 2509838"/>
                <a:gd name="T119" fmla="*/ 1452790 h 1787526"/>
                <a:gd name="T120" fmla="*/ 2041 w 2509838"/>
                <a:gd name="T121" fmla="*/ 70304 h 1787526"/>
                <a:gd name="T122" fmla="*/ 26307 w 2509838"/>
                <a:gd name="T123" fmla="*/ 22905 h 1787526"/>
                <a:gd name="T124" fmla="*/ 77333 w 2509838"/>
                <a:gd name="T125" fmla="*/ 227 h 1787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09838" h="1787526">
                  <a:moveTo>
                    <a:pt x="80048" y="1566863"/>
                  </a:moveTo>
                  <a:lnTo>
                    <a:pt x="84357" y="1566863"/>
                  </a:lnTo>
                  <a:lnTo>
                    <a:pt x="1096637" y="1566863"/>
                  </a:lnTo>
                  <a:lnTo>
                    <a:pt x="1094823" y="1569568"/>
                  </a:lnTo>
                  <a:lnTo>
                    <a:pt x="1093235" y="1572498"/>
                  </a:lnTo>
                  <a:lnTo>
                    <a:pt x="1092102" y="1575879"/>
                  </a:lnTo>
                  <a:lnTo>
                    <a:pt x="1090968" y="1579035"/>
                  </a:lnTo>
                  <a:lnTo>
                    <a:pt x="1090287" y="1582415"/>
                  </a:lnTo>
                  <a:lnTo>
                    <a:pt x="1089607" y="1585571"/>
                  </a:lnTo>
                  <a:lnTo>
                    <a:pt x="1089380" y="1589177"/>
                  </a:lnTo>
                  <a:lnTo>
                    <a:pt x="1089154" y="1592558"/>
                  </a:lnTo>
                  <a:lnTo>
                    <a:pt x="1089380" y="1597968"/>
                  </a:lnTo>
                  <a:lnTo>
                    <a:pt x="1090287" y="1603152"/>
                  </a:lnTo>
                  <a:lnTo>
                    <a:pt x="1091648" y="1608111"/>
                  </a:lnTo>
                  <a:lnTo>
                    <a:pt x="1093689" y="1612844"/>
                  </a:lnTo>
                  <a:lnTo>
                    <a:pt x="1095957" y="1617352"/>
                  </a:lnTo>
                  <a:lnTo>
                    <a:pt x="1098678" y="1621634"/>
                  </a:lnTo>
                  <a:lnTo>
                    <a:pt x="1101853" y="1625692"/>
                  </a:lnTo>
                  <a:lnTo>
                    <a:pt x="1105481" y="1629523"/>
                  </a:lnTo>
                  <a:lnTo>
                    <a:pt x="1109563" y="1632679"/>
                  </a:lnTo>
                  <a:lnTo>
                    <a:pt x="1113871" y="1635834"/>
                  </a:lnTo>
                  <a:lnTo>
                    <a:pt x="1118633" y="1638314"/>
                  </a:lnTo>
                  <a:lnTo>
                    <a:pt x="1123395" y="1640568"/>
                  </a:lnTo>
                  <a:lnTo>
                    <a:pt x="1128611" y="1642371"/>
                  </a:lnTo>
                  <a:lnTo>
                    <a:pt x="1134053" y="1643498"/>
                  </a:lnTo>
                  <a:lnTo>
                    <a:pt x="1139496" y="1644174"/>
                  </a:lnTo>
                  <a:lnTo>
                    <a:pt x="1145391" y="1644625"/>
                  </a:lnTo>
                  <a:lnTo>
                    <a:pt x="1364673" y="1644625"/>
                  </a:lnTo>
                  <a:lnTo>
                    <a:pt x="1370343" y="1644174"/>
                  </a:lnTo>
                  <a:lnTo>
                    <a:pt x="1376012" y="1643498"/>
                  </a:lnTo>
                  <a:lnTo>
                    <a:pt x="1381227" y="1642371"/>
                  </a:lnTo>
                  <a:lnTo>
                    <a:pt x="1386443" y="1640568"/>
                  </a:lnTo>
                  <a:lnTo>
                    <a:pt x="1391432" y="1638314"/>
                  </a:lnTo>
                  <a:lnTo>
                    <a:pt x="1396194" y="1635834"/>
                  </a:lnTo>
                  <a:lnTo>
                    <a:pt x="1400502" y="1632679"/>
                  </a:lnTo>
                  <a:lnTo>
                    <a:pt x="1404357" y="1629523"/>
                  </a:lnTo>
                  <a:lnTo>
                    <a:pt x="1407986" y="1625692"/>
                  </a:lnTo>
                  <a:lnTo>
                    <a:pt x="1411160" y="1621634"/>
                  </a:lnTo>
                  <a:lnTo>
                    <a:pt x="1414108" y="1617352"/>
                  </a:lnTo>
                  <a:lnTo>
                    <a:pt x="1416376" y="1612844"/>
                  </a:lnTo>
                  <a:lnTo>
                    <a:pt x="1418417" y="1608111"/>
                  </a:lnTo>
                  <a:lnTo>
                    <a:pt x="1419551" y="1603152"/>
                  </a:lnTo>
                  <a:lnTo>
                    <a:pt x="1420684" y="1597968"/>
                  </a:lnTo>
                  <a:lnTo>
                    <a:pt x="1420911" y="1592558"/>
                  </a:lnTo>
                  <a:lnTo>
                    <a:pt x="1420684" y="1589177"/>
                  </a:lnTo>
                  <a:lnTo>
                    <a:pt x="1420231" y="1585571"/>
                  </a:lnTo>
                  <a:lnTo>
                    <a:pt x="1419551" y="1582415"/>
                  </a:lnTo>
                  <a:lnTo>
                    <a:pt x="1418870" y="1579035"/>
                  </a:lnTo>
                  <a:lnTo>
                    <a:pt x="1417737" y="1575879"/>
                  </a:lnTo>
                  <a:lnTo>
                    <a:pt x="1416603" y="1572498"/>
                  </a:lnTo>
                  <a:lnTo>
                    <a:pt x="1415015" y="1569568"/>
                  </a:lnTo>
                  <a:lnTo>
                    <a:pt x="1413201" y="1566863"/>
                  </a:lnTo>
                  <a:lnTo>
                    <a:pt x="2425481" y="1566863"/>
                  </a:lnTo>
                  <a:lnTo>
                    <a:pt x="2429790" y="1566863"/>
                  </a:lnTo>
                  <a:lnTo>
                    <a:pt x="2434099" y="1567089"/>
                  </a:lnTo>
                  <a:lnTo>
                    <a:pt x="2438407" y="1567539"/>
                  </a:lnTo>
                  <a:lnTo>
                    <a:pt x="2442489" y="1568216"/>
                  </a:lnTo>
                  <a:lnTo>
                    <a:pt x="2446571" y="1569117"/>
                  </a:lnTo>
                  <a:lnTo>
                    <a:pt x="2450426" y="1570244"/>
                  </a:lnTo>
                  <a:lnTo>
                    <a:pt x="2454507" y="1571596"/>
                  </a:lnTo>
                  <a:lnTo>
                    <a:pt x="2458362" y="1572723"/>
                  </a:lnTo>
                  <a:lnTo>
                    <a:pt x="2462217" y="1574301"/>
                  </a:lnTo>
                  <a:lnTo>
                    <a:pt x="2465619" y="1576104"/>
                  </a:lnTo>
                  <a:lnTo>
                    <a:pt x="2469247" y="1578133"/>
                  </a:lnTo>
                  <a:lnTo>
                    <a:pt x="2472422" y="1580162"/>
                  </a:lnTo>
                  <a:lnTo>
                    <a:pt x="2476050" y="1581965"/>
                  </a:lnTo>
                  <a:lnTo>
                    <a:pt x="2478998" y="1584669"/>
                  </a:lnTo>
                  <a:lnTo>
                    <a:pt x="2482173" y="1586923"/>
                  </a:lnTo>
                  <a:lnTo>
                    <a:pt x="2485121" y="1589628"/>
                  </a:lnTo>
                  <a:lnTo>
                    <a:pt x="2487842" y="1592108"/>
                  </a:lnTo>
                  <a:lnTo>
                    <a:pt x="2490336" y="1595038"/>
                  </a:lnTo>
                  <a:lnTo>
                    <a:pt x="2492831" y="1597968"/>
                  </a:lnTo>
                  <a:lnTo>
                    <a:pt x="2495552" y="1601123"/>
                  </a:lnTo>
                  <a:lnTo>
                    <a:pt x="2497366" y="1604054"/>
                  </a:lnTo>
                  <a:lnTo>
                    <a:pt x="2499407" y="1607434"/>
                  </a:lnTo>
                  <a:lnTo>
                    <a:pt x="2501448" y="1610815"/>
                  </a:lnTo>
                  <a:lnTo>
                    <a:pt x="2503035" y="1614196"/>
                  </a:lnTo>
                  <a:lnTo>
                    <a:pt x="2504623" y="1618028"/>
                  </a:lnTo>
                  <a:lnTo>
                    <a:pt x="2505983" y="1621409"/>
                  </a:lnTo>
                  <a:lnTo>
                    <a:pt x="2507117" y="1625241"/>
                  </a:lnTo>
                  <a:lnTo>
                    <a:pt x="2508024" y="1629073"/>
                  </a:lnTo>
                  <a:lnTo>
                    <a:pt x="2508704" y="1632679"/>
                  </a:lnTo>
                  <a:lnTo>
                    <a:pt x="2509385" y="1636736"/>
                  </a:lnTo>
                  <a:lnTo>
                    <a:pt x="2509611" y="1640568"/>
                  </a:lnTo>
                  <a:lnTo>
                    <a:pt x="2509838" y="1644625"/>
                  </a:lnTo>
                  <a:lnTo>
                    <a:pt x="2509838" y="1709764"/>
                  </a:lnTo>
                  <a:lnTo>
                    <a:pt x="2509611" y="1713822"/>
                  </a:lnTo>
                  <a:lnTo>
                    <a:pt x="2509385" y="1717428"/>
                  </a:lnTo>
                  <a:lnTo>
                    <a:pt x="2508704" y="1721485"/>
                  </a:lnTo>
                  <a:lnTo>
                    <a:pt x="2508024" y="1725317"/>
                  </a:lnTo>
                  <a:lnTo>
                    <a:pt x="2507117" y="1729148"/>
                  </a:lnTo>
                  <a:lnTo>
                    <a:pt x="2505983" y="1732755"/>
                  </a:lnTo>
                  <a:lnTo>
                    <a:pt x="2504623" y="1736361"/>
                  </a:lnTo>
                  <a:lnTo>
                    <a:pt x="2503035" y="1740193"/>
                  </a:lnTo>
                  <a:lnTo>
                    <a:pt x="2501448" y="1743348"/>
                  </a:lnTo>
                  <a:lnTo>
                    <a:pt x="2499407" y="1746955"/>
                  </a:lnTo>
                  <a:lnTo>
                    <a:pt x="2497366" y="1750110"/>
                  </a:lnTo>
                  <a:lnTo>
                    <a:pt x="2495552" y="1753040"/>
                  </a:lnTo>
                  <a:lnTo>
                    <a:pt x="2492831" y="1756421"/>
                  </a:lnTo>
                  <a:lnTo>
                    <a:pt x="2490336" y="1759126"/>
                  </a:lnTo>
                  <a:lnTo>
                    <a:pt x="2487842" y="1762282"/>
                  </a:lnTo>
                  <a:lnTo>
                    <a:pt x="2485121" y="1764761"/>
                  </a:lnTo>
                  <a:lnTo>
                    <a:pt x="2482173" y="1767466"/>
                  </a:lnTo>
                  <a:lnTo>
                    <a:pt x="2478998" y="1769720"/>
                  </a:lnTo>
                  <a:lnTo>
                    <a:pt x="2476050" y="1772199"/>
                  </a:lnTo>
                  <a:lnTo>
                    <a:pt x="2472422" y="1774228"/>
                  </a:lnTo>
                  <a:lnTo>
                    <a:pt x="2469247" y="1776256"/>
                  </a:lnTo>
                  <a:lnTo>
                    <a:pt x="2465619" y="1778285"/>
                  </a:lnTo>
                  <a:lnTo>
                    <a:pt x="2462217" y="1780088"/>
                  </a:lnTo>
                  <a:lnTo>
                    <a:pt x="2458362" y="1781440"/>
                  </a:lnTo>
                  <a:lnTo>
                    <a:pt x="2454507" y="1782793"/>
                  </a:lnTo>
                  <a:lnTo>
                    <a:pt x="2450426" y="1783920"/>
                  </a:lnTo>
                  <a:lnTo>
                    <a:pt x="2446571" y="1785272"/>
                  </a:lnTo>
                  <a:lnTo>
                    <a:pt x="2442489" y="1785948"/>
                  </a:lnTo>
                  <a:lnTo>
                    <a:pt x="2438407" y="1786850"/>
                  </a:lnTo>
                  <a:lnTo>
                    <a:pt x="2434099" y="1787301"/>
                  </a:lnTo>
                  <a:lnTo>
                    <a:pt x="2429790" y="1787526"/>
                  </a:lnTo>
                  <a:lnTo>
                    <a:pt x="2425481" y="1787526"/>
                  </a:lnTo>
                  <a:lnTo>
                    <a:pt x="84357" y="1787526"/>
                  </a:lnTo>
                  <a:lnTo>
                    <a:pt x="80048" y="1787526"/>
                  </a:lnTo>
                  <a:lnTo>
                    <a:pt x="75740" y="1787301"/>
                  </a:lnTo>
                  <a:lnTo>
                    <a:pt x="71431" y="1786850"/>
                  </a:lnTo>
                  <a:lnTo>
                    <a:pt x="67349" y="1785948"/>
                  </a:lnTo>
                  <a:lnTo>
                    <a:pt x="63494" y="1785272"/>
                  </a:lnTo>
                  <a:lnTo>
                    <a:pt x="59413" y="1783920"/>
                  </a:lnTo>
                  <a:lnTo>
                    <a:pt x="55558" y="1782793"/>
                  </a:lnTo>
                  <a:lnTo>
                    <a:pt x="51476" y="1781440"/>
                  </a:lnTo>
                  <a:lnTo>
                    <a:pt x="48074" y="1780088"/>
                  </a:lnTo>
                  <a:lnTo>
                    <a:pt x="44219" y="1778285"/>
                  </a:lnTo>
                  <a:lnTo>
                    <a:pt x="40591" y="1776256"/>
                  </a:lnTo>
                  <a:lnTo>
                    <a:pt x="37416" y="1774228"/>
                  </a:lnTo>
                  <a:lnTo>
                    <a:pt x="33788" y="1772199"/>
                  </a:lnTo>
                  <a:lnTo>
                    <a:pt x="30840" y="1769720"/>
                  </a:lnTo>
                  <a:lnTo>
                    <a:pt x="27892" y="1767466"/>
                  </a:lnTo>
                  <a:lnTo>
                    <a:pt x="24717" y="1764761"/>
                  </a:lnTo>
                  <a:lnTo>
                    <a:pt x="21996" y="1762282"/>
                  </a:lnTo>
                  <a:lnTo>
                    <a:pt x="19502" y="1759126"/>
                  </a:lnTo>
                  <a:lnTo>
                    <a:pt x="17007" y="1756421"/>
                  </a:lnTo>
                  <a:lnTo>
                    <a:pt x="14513" y="1753040"/>
                  </a:lnTo>
                  <a:lnTo>
                    <a:pt x="12472" y="1750110"/>
                  </a:lnTo>
                  <a:lnTo>
                    <a:pt x="10431" y="1746955"/>
                  </a:lnTo>
                  <a:lnTo>
                    <a:pt x="8390" y="1743348"/>
                  </a:lnTo>
                  <a:lnTo>
                    <a:pt x="6803" y="1740193"/>
                  </a:lnTo>
                  <a:lnTo>
                    <a:pt x="5442" y="1736361"/>
                  </a:lnTo>
                  <a:lnTo>
                    <a:pt x="3855" y="1732755"/>
                  </a:lnTo>
                  <a:lnTo>
                    <a:pt x="2948" y="1729148"/>
                  </a:lnTo>
                  <a:lnTo>
                    <a:pt x="1814" y="1725317"/>
                  </a:lnTo>
                  <a:lnTo>
                    <a:pt x="1134" y="1721485"/>
                  </a:lnTo>
                  <a:lnTo>
                    <a:pt x="680" y="1717428"/>
                  </a:lnTo>
                  <a:lnTo>
                    <a:pt x="227" y="1713822"/>
                  </a:lnTo>
                  <a:lnTo>
                    <a:pt x="0" y="1709764"/>
                  </a:lnTo>
                  <a:lnTo>
                    <a:pt x="0" y="1644625"/>
                  </a:lnTo>
                  <a:lnTo>
                    <a:pt x="227" y="1640568"/>
                  </a:lnTo>
                  <a:lnTo>
                    <a:pt x="680" y="1636736"/>
                  </a:lnTo>
                  <a:lnTo>
                    <a:pt x="1134" y="1632679"/>
                  </a:lnTo>
                  <a:lnTo>
                    <a:pt x="1814" y="1629073"/>
                  </a:lnTo>
                  <a:lnTo>
                    <a:pt x="2948" y="1625241"/>
                  </a:lnTo>
                  <a:lnTo>
                    <a:pt x="3855" y="1621409"/>
                  </a:lnTo>
                  <a:lnTo>
                    <a:pt x="5442" y="1618028"/>
                  </a:lnTo>
                  <a:lnTo>
                    <a:pt x="6803" y="1614196"/>
                  </a:lnTo>
                  <a:lnTo>
                    <a:pt x="8390" y="1610815"/>
                  </a:lnTo>
                  <a:lnTo>
                    <a:pt x="10431" y="1607434"/>
                  </a:lnTo>
                  <a:lnTo>
                    <a:pt x="12472" y="1604054"/>
                  </a:lnTo>
                  <a:lnTo>
                    <a:pt x="14513" y="1601123"/>
                  </a:lnTo>
                  <a:lnTo>
                    <a:pt x="17007" y="1597968"/>
                  </a:lnTo>
                  <a:lnTo>
                    <a:pt x="19502" y="1595038"/>
                  </a:lnTo>
                  <a:lnTo>
                    <a:pt x="21996" y="1592108"/>
                  </a:lnTo>
                  <a:lnTo>
                    <a:pt x="24717" y="1589628"/>
                  </a:lnTo>
                  <a:lnTo>
                    <a:pt x="27892" y="1586923"/>
                  </a:lnTo>
                  <a:lnTo>
                    <a:pt x="30840" y="1584669"/>
                  </a:lnTo>
                  <a:lnTo>
                    <a:pt x="33788" y="1581965"/>
                  </a:lnTo>
                  <a:lnTo>
                    <a:pt x="37416" y="1580162"/>
                  </a:lnTo>
                  <a:lnTo>
                    <a:pt x="40591" y="1578133"/>
                  </a:lnTo>
                  <a:lnTo>
                    <a:pt x="44219" y="1576104"/>
                  </a:lnTo>
                  <a:lnTo>
                    <a:pt x="48074" y="1574301"/>
                  </a:lnTo>
                  <a:lnTo>
                    <a:pt x="51476" y="1572723"/>
                  </a:lnTo>
                  <a:lnTo>
                    <a:pt x="55558" y="1571596"/>
                  </a:lnTo>
                  <a:lnTo>
                    <a:pt x="59413" y="1570244"/>
                  </a:lnTo>
                  <a:lnTo>
                    <a:pt x="63494" y="1569117"/>
                  </a:lnTo>
                  <a:lnTo>
                    <a:pt x="67349" y="1568216"/>
                  </a:lnTo>
                  <a:lnTo>
                    <a:pt x="71431" y="1567539"/>
                  </a:lnTo>
                  <a:lnTo>
                    <a:pt x="75740" y="1567089"/>
                  </a:lnTo>
                  <a:lnTo>
                    <a:pt x="80048" y="1566863"/>
                  </a:lnTo>
                  <a:close/>
                  <a:moveTo>
                    <a:pt x="837043" y="738188"/>
                  </a:moveTo>
                  <a:lnTo>
                    <a:pt x="839735" y="738188"/>
                  </a:lnTo>
                  <a:lnTo>
                    <a:pt x="912639" y="738188"/>
                  </a:lnTo>
                  <a:lnTo>
                    <a:pt x="915107" y="738188"/>
                  </a:lnTo>
                  <a:lnTo>
                    <a:pt x="917575" y="738870"/>
                  </a:lnTo>
                  <a:lnTo>
                    <a:pt x="920042" y="739324"/>
                  </a:lnTo>
                  <a:lnTo>
                    <a:pt x="922285" y="740232"/>
                  </a:lnTo>
                  <a:lnTo>
                    <a:pt x="924529" y="741368"/>
                  </a:lnTo>
                  <a:lnTo>
                    <a:pt x="926772" y="742504"/>
                  </a:lnTo>
                  <a:lnTo>
                    <a:pt x="928791" y="743867"/>
                  </a:lnTo>
                  <a:lnTo>
                    <a:pt x="930585" y="745684"/>
                  </a:lnTo>
                  <a:lnTo>
                    <a:pt x="932155" y="747047"/>
                  </a:lnTo>
                  <a:lnTo>
                    <a:pt x="933501" y="749091"/>
                  </a:lnTo>
                  <a:lnTo>
                    <a:pt x="934847" y="751135"/>
                  </a:lnTo>
                  <a:lnTo>
                    <a:pt x="936193" y="753407"/>
                  </a:lnTo>
                  <a:lnTo>
                    <a:pt x="936866" y="755678"/>
                  </a:lnTo>
                  <a:lnTo>
                    <a:pt x="937315" y="757950"/>
                  </a:lnTo>
                  <a:lnTo>
                    <a:pt x="937763" y="760448"/>
                  </a:lnTo>
                  <a:lnTo>
                    <a:pt x="938212" y="762947"/>
                  </a:lnTo>
                  <a:lnTo>
                    <a:pt x="938212" y="1145229"/>
                  </a:lnTo>
                  <a:lnTo>
                    <a:pt x="937763" y="1147728"/>
                  </a:lnTo>
                  <a:lnTo>
                    <a:pt x="937315" y="1150227"/>
                  </a:lnTo>
                  <a:lnTo>
                    <a:pt x="936866" y="1152498"/>
                  </a:lnTo>
                  <a:lnTo>
                    <a:pt x="936193" y="1154770"/>
                  </a:lnTo>
                  <a:lnTo>
                    <a:pt x="934847" y="1157041"/>
                  </a:lnTo>
                  <a:lnTo>
                    <a:pt x="933501" y="1159085"/>
                  </a:lnTo>
                  <a:lnTo>
                    <a:pt x="932155" y="1160902"/>
                  </a:lnTo>
                  <a:lnTo>
                    <a:pt x="930585" y="1162720"/>
                  </a:lnTo>
                  <a:lnTo>
                    <a:pt x="928791" y="1164537"/>
                  </a:lnTo>
                  <a:lnTo>
                    <a:pt x="926772" y="1165672"/>
                  </a:lnTo>
                  <a:lnTo>
                    <a:pt x="924529" y="1167035"/>
                  </a:lnTo>
                  <a:lnTo>
                    <a:pt x="922285" y="1167944"/>
                  </a:lnTo>
                  <a:lnTo>
                    <a:pt x="920042" y="1168852"/>
                  </a:lnTo>
                  <a:lnTo>
                    <a:pt x="917575" y="1169534"/>
                  </a:lnTo>
                  <a:lnTo>
                    <a:pt x="915107" y="1169761"/>
                  </a:lnTo>
                  <a:lnTo>
                    <a:pt x="912639" y="1169988"/>
                  </a:lnTo>
                  <a:lnTo>
                    <a:pt x="839735" y="1169988"/>
                  </a:lnTo>
                  <a:lnTo>
                    <a:pt x="837043" y="1169761"/>
                  </a:lnTo>
                  <a:lnTo>
                    <a:pt x="834576" y="1169534"/>
                  </a:lnTo>
                  <a:lnTo>
                    <a:pt x="832108" y="1168852"/>
                  </a:lnTo>
                  <a:lnTo>
                    <a:pt x="829865" y="1167944"/>
                  </a:lnTo>
                  <a:lnTo>
                    <a:pt x="827622" y="1167035"/>
                  </a:lnTo>
                  <a:lnTo>
                    <a:pt x="825603" y="1165672"/>
                  </a:lnTo>
                  <a:lnTo>
                    <a:pt x="823584" y="1164537"/>
                  </a:lnTo>
                  <a:lnTo>
                    <a:pt x="821790" y="1162720"/>
                  </a:lnTo>
                  <a:lnTo>
                    <a:pt x="819995" y="1160902"/>
                  </a:lnTo>
                  <a:lnTo>
                    <a:pt x="818649" y="1159085"/>
                  </a:lnTo>
                  <a:lnTo>
                    <a:pt x="817303" y="1157041"/>
                  </a:lnTo>
                  <a:lnTo>
                    <a:pt x="816406" y="1154770"/>
                  </a:lnTo>
                  <a:lnTo>
                    <a:pt x="815284" y="1152498"/>
                  </a:lnTo>
                  <a:lnTo>
                    <a:pt x="814836" y="1150227"/>
                  </a:lnTo>
                  <a:lnTo>
                    <a:pt x="814387" y="1147728"/>
                  </a:lnTo>
                  <a:lnTo>
                    <a:pt x="814387" y="1145229"/>
                  </a:lnTo>
                  <a:lnTo>
                    <a:pt x="814387" y="762947"/>
                  </a:lnTo>
                  <a:lnTo>
                    <a:pt x="814387" y="760448"/>
                  </a:lnTo>
                  <a:lnTo>
                    <a:pt x="814836" y="757950"/>
                  </a:lnTo>
                  <a:lnTo>
                    <a:pt x="815284" y="755678"/>
                  </a:lnTo>
                  <a:lnTo>
                    <a:pt x="816406" y="753407"/>
                  </a:lnTo>
                  <a:lnTo>
                    <a:pt x="817303" y="751135"/>
                  </a:lnTo>
                  <a:lnTo>
                    <a:pt x="818649" y="749091"/>
                  </a:lnTo>
                  <a:lnTo>
                    <a:pt x="819995" y="747047"/>
                  </a:lnTo>
                  <a:lnTo>
                    <a:pt x="821790" y="745684"/>
                  </a:lnTo>
                  <a:lnTo>
                    <a:pt x="823584" y="743867"/>
                  </a:lnTo>
                  <a:lnTo>
                    <a:pt x="825603" y="742504"/>
                  </a:lnTo>
                  <a:lnTo>
                    <a:pt x="827622" y="741368"/>
                  </a:lnTo>
                  <a:lnTo>
                    <a:pt x="829865" y="740232"/>
                  </a:lnTo>
                  <a:lnTo>
                    <a:pt x="832108" y="739324"/>
                  </a:lnTo>
                  <a:lnTo>
                    <a:pt x="834576" y="738870"/>
                  </a:lnTo>
                  <a:lnTo>
                    <a:pt x="837043" y="738188"/>
                  </a:lnTo>
                  <a:close/>
                  <a:moveTo>
                    <a:pt x="1318322" y="671513"/>
                  </a:moveTo>
                  <a:lnTo>
                    <a:pt x="1320794" y="671513"/>
                  </a:lnTo>
                  <a:lnTo>
                    <a:pt x="1394056" y="671513"/>
                  </a:lnTo>
                  <a:lnTo>
                    <a:pt x="1396528" y="671513"/>
                  </a:lnTo>
                  <a:lnTo>
                    <a:pt x="1399000" y="671966"/>
                  </a:lnTo>
                  <a:lnTo>
                    <a:pt x="1401472" y="672873"/>
                  </a:lnTo>
                  <a:lnTo>
                    <a:pt x="1403719" y="673553"/>
                  </a:lnTo>
                  <a:lnTo>
                    <a:pt x="1405966" y="674913"/>
                  </a:lnTo>
                  <a:lnTo>
                    <a:pt x="1408213" y="676273"/>
                  </a:lnTo>
                  <a:lnTo>
                    <a:pt x="1410011" y="677860"/>
                  </a:lnTo>
                  <a:lnTo>
                    <a:pt x="1412034" y="679900"/>
                  </a:lnTo>
                  <a:lnTo>
                    <a:pt x="1413607" y="681941"/>
                  </a:lnTo>
                  <a:lnTo>
                    <a:pt x="1414955" y="683981"/>
                  </a:lnTo>
                  <a:lnTo>
                    <a:pt x="1416304" y="686474"/>
                  </a:lnTo>
                  <a:lnTo>
                    <a:pt x="1417203" y="688968"/>
                  </a:lnTo>
                  <a:lnTo>
                    <a:pt x="1418326" y="691461"/>
                  </a:lnTo>
                  <a:lnTo>
                    <a:pt x="1418776" y="694181"/>
                  </a:lnTo>
                  <a:lnTo>
                    <a:pt x="1419225" y="696902"/>
                  </a:lnTo>
                  <a:lnTo>
                    <a:pt x="1419225" y="699848"/>
                  </a:lnTo>
                  <a:lnTo>
                    <a:pt x="1419225" y="1141426"/>
                  </a:lnTo>
                  <a:lnTo>
                    <a:pt x="1419225" y="1144373"/>
                  </a:lnTo>
                  <a:lnTo>
                    <a:pt x="1418776" y="1147320"/>
                  </a:lnTo>
                  <a:lnTo>
                    <a:pt x="1418326" y="1149813"/>
                  </a:lnTo>
                  <a:lnTo>
                    <a:pt x="1417203" y="1152534"/>
                  </a:lnTo>
                  <a:lnTo>
                    <a:pt x="1416304" y="1155254"/>
                  </a:lnTo>
                  <a:lnTo>
                    <a:pt x="1414955" y="1157521"/>
                  </a:lnTo>
                  <a:lnTo>
                    <a:pt x="1413607" y="1159787"/>
                  </a:lnTo>
                  <a:lnTo>
                    <a:pt x="1412034" y="1161601"/>
                  </a:lnTo>
                  <a:lnTo>
                    <a:pt x="1410011" y="1163414"/>
                  </a:lnTo>
                  <a:lnTo>
                    <a:pt x="1408213" y="1165228"/>
                  </a:lnTo>
                  <a:lnTo>
                    <a:pt x="1405966" y="1166588"/>
                  </a:lnTo>
                  <a:lnTo>
                    <a:pt x="1403719" y="1167721"/>
                  </a:lnTo>
                  <a:lnTo>
                    <a:pt x="1401472" y="1168855"/>
                  </a:lnTo>
                  <a:lnTo>
                    <a:pt x="1399000" y="1169535"/>
                  </a:lnTo>
                  <a:lnTo>
                    <a:pt x="1396528" y="1169761"/>
                  </a:lnTo>
                  <a:lnTo>
                    <a:pt x="1394056" y="1169988"/>
                  </a:lnTo>
                  <a:lnTo>
                    <a:pt x="1320794" y="1169988"/>
                  </a:lnTo>
                  <a:lnTo>
                    <a:pt x="1318322" y="1169761"/>
                  </a:lnTo>
                  <a:lnTo>
                    <a:pt x="1315850" y="1169535"/>
                  </a:lnTo>
                  <a:lnTo>
                    <a:pt x="1313154" y="1168855"/>
                  </a:lnTo>
                  <a:lnTo>
                    <a:pt x="1310906" y="1167721"/>
                  </a:lnTo>
                  <a:lnTo>
                    <a:pt x="1308659" y="1166588"/>
                  </a:lnTo>
                  <a:lnTo>
                    <a:pt x="1306861" y="1165228"/>
                  </a:lnTo>
                  <a:lnTo>
                    <a:pt x="1304839" y="1163414"/>
                  </a:lnTo>
                  <a:lnTo>
                    <a:pt x="1303041" y="1161601"/>
                  </a:lnTo>
                  <a:lnTo>
                    <a:pt x="1301243" y="1159787"/>
                  </a:lnTo>
                  <a:lnTo>
                    <a:pt x="1299670" y="1157521"/>
                  </a:lnTo>
                  <a:lnTo>
                    <a:pt x="1298546" y="1155254"/>
                  </a:lnTo>
                  <a:lnTo>
                    <a:pt x="1297423" y="1152534"/>
                  </a:lnTo>
                  <a:lnTo>
                    <a:pt x="1296524" y="1149813"/>
                  </a:lnTo>
                  <a:lnTo>
                    <a:pt x="1296074" y="1147320"/>
                  </a:lnTo>
                  <a:lnTo>
                    <a:pt x="1295400" y="1144373"/>
                  </a:lnTo>
                  <a:lnTo>
                    <a:pt x="1295400" y="1141426"/>
                  </a:lnTo>
                  <a:lnTo>
                    <a:pt x="1295400" y="699848"/>
                  </a:lnTo>
                  <a:lnTo>
                    <a:pt x="1295400" y="696902"/>
                  </a:lnTo>
                  <a:lnTo>
                    <a:pt x="1296074" y="694181"/>
                  </a:lnTo>
                  <a:lnTo>
                    <a:pt x="1296524" y="691461"/>
                  </a:lnTo>
                  <a:lnTo>
                    <a:pt x="1297423" y="688968"/>
                  </a:lnTo>
                  <a:lnTo>
                    <a:pt x="1298546" y="686474"/>
                  </a:lnTo>
                  <a:lnTo>
                    <a:pt x="1299670" y="683981"/>
                  </a:lnTo>
                  <a:lnTo>
                    <a:pt x="1301243" y="681941"/>
                  </a:lnTo>
                  <a:lnTo>
                    <a:pt x="1303041" y="679900"/>
                  </a:lnTo>
                  <a:lnTo>
                    <a:pt x="1304839" y="677860"/>
                  </a:lnTo>
                  <a:lnTo>
                    <a:pt x="1306861" y="676273"/>
                  </a:lnTo>
                  <a:lnTo>
                    <a:pt x="1308659" y="674913"/>
                  </a:lnTo>
                  <a:lnTo>
                    <a:pt x="1310906" y="673553"/>
                  </a:lnTo>
                  <a:lnTo>
                    <a:pt x="1313154" y="672873"/>
                  </a:lnTo>
                  <a:lnTo>
                    <a:pt x="1315850" y="671966"/>
                  </a:lnTo>
                  <a:lnTo>
                    <a:pt x="1318322" y="671513"/>
                  </a:lnTo>
                  <a:close/>
                  <a:moveTo>
                    <a:pt x="988416" y="671513"/>
                  </a:moveTo>
                  <a:lnTo>
                    <a:pt x="990920" y="671513"/>
                  </a:lnTo>
                  <a:lnTo>
                    <a:pt x="1065121" y="671513"/>
                  </a:lnTo>
                  <a:lnTo>
                    <a:pt x="1067624" y="671513"/>
                  </a:lnTo>
                  <a:lnTo>
                    <a:pt x="1070128" y="671966"/>
                  </a:lnTo>
                  <a:lnTo>
                    <a:pt x="1072632" y="672873"/>
                  </a:lnTo>
                  <a:lnTo>
                    <a:pt x="1074908" y="673553"/>
                  </a:lnTo>
                  <a:lnTo>
                    <a:pt x="1077184" y="674913"/>
                  </a:lnTo>
                  <a:lnTo>
                    <a:pt x="1079460" y="676273"/>
                  </a:lnTo>
                  <a:lnTo>
                    <a:pt x="1081281" y="677860"/>
                  </a:lnTo>
                  <a:lnTo>
                    <a:pt x="1083330" y="679900"/>
                  </a:lnTo>
                  <a:lnTo>
                    <a:pt x="1084923" y="681941"/>
                  </a:lnTo>
                  <a:lnTo>
                    <a:pt x="1086288" y="683981"/>
                  </a:lnTo>
                  <a:lnTo>
                    <a:pt x="1087654" y="686474"/>
                  </a:lnTo>
                  <a:lnTo>
                    <a:pt x="1088565" y="688968"/>
                  </a:lnTo>
                  <a:lnTo>
                    <a:pt x="1089703" y="691461"/>
                  </a:lnTo>
                  <a:lnTo>
                    <a:pt x="1090158" y="694181"/>
                  </a:lnTo>
                  <a:lnTo>
                    <a:pt x="1090613" y="696902"/>
                  </a:lnTo>
                  <a:lnTo>
                    <a:pt x="1090613" y="699848"/>
                  </a:lnTo>
                  <a:lnTo>
                    <a:pt x="1090613" y="1141426"/>
                  </a:lnTo>
                  <a:lnTo>
                    <a:pt x="1090613" y="1144373"/>
                  </a:lnTo>
                  <a:lnTo>
                    <a:pt x="1090158" y="1147320"/>
                  </a:lnTo>
                  <a:lnTo>
                    <a:pt x="1089703" y="1149813"/>
                  </a:lnTo>
                  <a:lnTo>
                    <a:pt x="1088565" y="1152534"/>
                  </a:lnTo>
                  <a:lnTo>
                    <a:pt x="1087654" y="1155254"/>
                  </a:lnTo>
                  <a:lnTo>
                    <a:pt x="1086288" y="1157521"/>
                  </a:lnTo>
                  <a:lnTo>
                    <a:pt x="1084923" y="1159787"/>
                  </a:lnTo>
                  <a:lnTo>
                    <a:pt x="1083330" y="1161601"/>
                  </a:lnTo>
                  <a:lnTo>
                    <a:pt x="1081281" y="1163414"/>
                  </a:lnTo>
                  <a:lnTo>
                    <a:pt x="1079460" y="1165228"/>
                  </a:lnTo>
                  <a:lnTo>
                    <a:pt x="1077184" y="1166588"/>
                  </a:lnTo>
                  <a:lnTo>
                    <a:pt x="1074908" y="1167721"/>
                  </a:lnTo>
                  <a:lnTo>
                    <a:pt x="1072632" y="1168855"/>
                  </a:lnTo>
                  <a:lnTo>
                    <a:pt x="1070128" y="1169535"/>
                  </a:lnTo>
                  <a:lnTo>
                    <a:pt x="1067624" y="1169761"/>
                  </a:lnTo>
                  <a:lnTo>
                    <a:pt x="1065121" y="1169988"/>
                  </a:lnTo>
                  <a:lnTo>
                    <a:pt x="990920" y="1169988"/>
                  </a:lnTo>
                  <a:lnTo>
                    <a:pt x="988416" y="1169761"/>
                  </a:lnTo>
                  <a:lnTo>
                    <a:pt x="985685" y="1169535"/>
                  </a:lnTo>
                  <a:lnTo>
                    <a:pt x="983181" y="1168855"/>
                  </a:lnTo>
                  <a:lnTo>
                    <a:pt x="980905" y="1167721"/>
                  </a:lnTo>
                  <a:lnTo>
                    <a:pt x="978629" y="1166588"/>
                  </a:lnTo>
                  <a:lnTo>
                    <a:pt x="976581" y="1165228"/>
                  </a:lnTo>
                  <a:lnTo>
                    <a:pt x="974532" y="1163414"/>
                  </a:lnTo>
                  <a:lnTo>
                    <a:pt x="972939" y="1161601"/>
                  </a:lnTo>
                  <a:lnTo>
                    <a:pt x="971118" y="1159787"/>
                  </a:lnTo>
                  <a:lnTo>
                    <a:pt x="969525" y="1157521"/>
                  </a:lnTo>
                  <a:lnTo>
                    <a:pt x="968387" y="1155254"/>
                  </a:lnTo>
                  <a:lnTo>
                    <a:pt x="967249" y="1152534"/>
                  </a:lnTo>
                  <a:lnTo>
                    <a:pt x="966338" y="1149813"/>
                  </a:lnTo>
                  <a:lnTo>
                    <a:pt x="965883" y="1147320"/>
                  </a:lnTo>
                  <a:lnTo>
                    <a:pt x="965200" y="1144373"/>
                  </a:lnTo>
                  <a:lnTo>
                    <a:pt x="965200" y="1141426"/>
                  </a:lnTo>
                  <a:lnTo>
                    <a:pt x="965200" y="699848"/>
                  </a:lnTo>
                  <a:lnTo>
                    <a:pt x="965200" y="696902"/>
                  </a:lnTo>
                  <a:lnTo>
                    <a:pt x="965883" y="694181"/>
                  </a:lnTo>
                  <a:lnTo>
                    <a:pt x="966338" y="691461"/>
                  </a:lnTo>
                  <a:lnTo>
                    <a:pt x="967249" y="688968"/>
                  </a:lnTo>
                  <a:lnTo>
                    <a:pt x="968387" y="686474"/>
                  </a:lnTo>
                  <a:lnTo>
                    <a:pt x="969525" y="683981"/>
                  </a:lnTo>
                  <a:lnTo>
                    <a:pt x="971118" y="681941"/>
                  </a:lnTo>
                  <a:lnTo>
                    <a:pt x="972939" y="679900"/>
                  </a:lnTo>
                  <a:lnTo>
                    <a:pt x="974532" y="677860"/>
                  </a:lnTo>
                  <a:lnTo>
                    <a:pt x="976581" y="676273"/>
                  </a:lnTo>
                  <a:lnTo>
                    <a:pt x="978629" y="674913"/>
                  </a:lnTo>
                  <a:lnTo>
                    <a:pt x="980905" y="673553"/>
                  </a:lnTo>
                  <a:lnTo>
                    <a:pt x="983181" y="672873"/>
                  </a:lnTo>
                  <a:lnTo>
                    <a:pt x="985685" y="671966"/>
                  </a:lnTo>
                  <a:lnTo>
                    <a:pt x="988416" y="671513"/>
                  </a:lnTo>
                  <a:close/>
                  <a:moveTo>
                    <a:pt x="1471932" y="590550"/>
                  </a:moveTo>
                  <a:lnTo>
                    <a:pt x="1546133" y="590550"/>
                  </a:lnTo>
                  <a:lnTo>
                    <a:pt x="1548636" y="590777"/>
                  </a:lnTo>
                  <a:lnTo>
                    <a:pt x="1551140" y="591231"/>
                  </a:lnTo>
                  <a:lnTo>
                    <a:pt x="1553644" y="592139"/>
                  </a:lnTo>
                  <a:lnTo>
                    <a:pt x="1555920" y="593274"/>
                  </a:lnTo>
                  <a:lnTo>
                    <a:pt x="1558196" y="594635"/>
                  </a:lnTo>
                  <a:lnTo>
                    <a:pt x="1560472" y="596451"/>
                  </a:lnTo>
                  <a:lnTo>
                    <a:pt x="1562293" y="598267"/>
                  </a:lnTo>
                  <a:lnTo>
                    <a:pt x="1564342" y="600537"/>
                  </a:lnTo>
                  <a:lnTo>
                    <a:pt x="1565707" y="602806"/>
                  </a:lnTo>
                  <a:lnTo>
                    <a:pt x="1567300" y="605303"/>
                  </a:lnTo>
                  <a:lnTo>
                    <a:pt x="1568666" y="608026"/>
                  </a:lnTo>
                  <a:lnTo>
                    <a:pt x="1569577" y="610750"/>
                  </a:lnTo>
                  <a:lnTo>
                    <a:pt x="1570487" y="613927"/>
                  </a:lnTo>
                  <a:lnTo>
                    <a:pt x="1571170" y="617105"/>
                  </a:lnTo>
                  <a:lnTo>
                    <a:pt x="1571625" y="620282"/>
                  </a:lnTo>
                  <a:lnTo>
                    <a:pt x="1571625" y="623687"/>
                  </a:lnTo>
                  <a:lnTo>
                    <a:pt x="1571625" y="1136851"/>
                  </a:lnTo>
                  <a:lnTo>
                    <a:pt x="1571625" y="1140256"/>
                  </a:lnTo>
                  <a:lnTo>
                    <a:pt x="1571170" y="1143433"/>
                  </a:lnTo>
                  <a:lnTo>
                    <a:pt x="1570487" y="1146838"/>
                  </a:lnTo>
                  <a:lnTo>
                    <a:pt x="1569577" y="1149788"/>
                  </a:lnTo>
                  <a:lnTo>
                    <a:pt x="1568666" y="1152512"/>
                  </a:lnTo>
                  <a:lnTo>
                    <a:pt x="1567300" y="1155462"/>
                  </a:lnTo>
                  <a:lnTo>
                    <a:pt x="1565707" y="1157959"/>
                  </a:lnTo>
                  <a:lnTo>
                    <a:pt x="1564342" y="1160229"/>
                  </a:lnTo>
                  <a:lnTo>
                    <a:pt x="1562293" y="1162498"/>
                  </a:lnTo>
                  <a:lnTo>
                    <a:pt x="1560472" y="1164314"/>
                  </a:lnTo>
                  <a:lnTo>
                    <a:pt x="1558196" y="1165903"/>
                  </a:lnTo>
                  <a:lnTo>
                    <a:pt x="1555920" y="1167492"/>
                  </a:lnTo>
                  <a:lnTo>
                    <a:pt x="1553644" y="1168399"/>
                  </a:lnTo>
                  <a:lnTo>
                    <a:pt x="1551140" y="1169307"/>
                  </a:lnTo>
                  <a:lnTo>
                    <a:pt x="1548636" y="1169761"/>
                  </a:lnTo>
                  <a:lnTo>
                    <a:pt x="1546133" y="1169988"/>
                  </a:lnTo>
                  <a:lnTo>
                    <a:pt x="1471932" y="1169988"/>
                  </a:lnTo>
                  <a:lnTo>
                    <a:pt x="1469201" y="1169761"/>
                  </a:lnTo>
                  <a:lnTo>
                    <a:pt x="1466697" y="1169307"/>
                  </a:lnTo>
                  <a:lnTo>
                    <a:pt x="1464193" y="1168399"/>
                  </a:lnTo>
                  <a:lnTo>
                    <a:pt x="1461917" y="1167492"/>
                  </a:lnTo>
                  <a:lnTo>
                    <a:pt x="1459641" y="1165903"/>
                  </a:lnTo>
                  <a:lnTo>
                    <a:pt x="1457593" y="1164314"/>
                  </a:lnTo>
                  <a:lnTo>
                    <a:pt x="1455544" y="1162498"/>
                  </a:lnTo>
                  <a:lnTo>
                    <a:pt x="1453496" y="1160229"/>
                  </a:lnTo>
                  <a:lnTo>
                    <a:pt x="1452130" y="1157959"/>
                  </a:lnTo>
                  <a:lnTo>
                    <a:pt x="1450537" y="1155462"/>
                  </a:lnTo>
                  <a:lnTo>
                    <a:pt x="1449399" y="1152512"/>
                  </a:lnTo>
                  <a:lnTo>
                    <a:pt x="1448261" y="1149788"/>
                  </a:lnTo>
                  <a:lnTo>
                    <a:pt x="1447350" y="1146838"/>
                  </a:lnTo>
                  <a:lnTo>
                    <a:pt x="1446667" y="1143433"/>
                  </a:lnTo>
                  <a:lnTo>
                    <a:pt x="1446212" y="1140256"/>
                  </a:lnTo>
                  <a:lnTo>
                    <a:pt x="1446212" y="1136851"/>
                  </a:lnTo>
                  <a:lnTo>
                    <a:pt x="1446212" y="623687"/>
                  </a:lnTo>
                  <a:lnTo>
                    <a:pt x="1446212" y="620282"/>
                  </a:lnTo>
                  <a:lnTo>
                    <a:pt x="1446667" y="617105"/>
                  </a:lnTo>
                  <a:lnTo>
                    <a:pt x="1447350" y="613927"/>
                  </a:lnTo>
                  <a:lnTo>
                    <a:pt x="1448261" y="610750"/>
                  </a:lnTo>
                  <a:lnTo>
                    <a:pt x="1449399" y="608026"/>
                  </a:lnTo>
                  <a:lnTo>
                    <a:pt x="1450537" y="605303"/>
                  </a:lnTo>
                  <a:lnTo>
                    <a:pt x="1452130" y="602806"/>
                  </a:lnTo>
                  <a:lnTo>
                    <a:pt x="1453496" y="600537"/>
                  </a:lnTo>
                  <a:lnTo>
                    <a:pt x="1455544" y="598267"/>
                  </a:lnTo>
                  <a:lnTo>
                    <a:pt x="1457593" y="596451"/>
                  </a:lnTo>
                  <a:lnTo>
                    <a:pt x="1459641" y="594635"/>
                  </a:lnTo>
                  <a:lnTo>
                    <a:pt x="1461917" y="593274"/>
                  </a:lnTo>
                  <a:lnTo>
                    <a:pt x="1464193" y="592139"/>
                  </a:lnTo>
                  <a:lnTo>
                    <a:pt x="1466697" y="591231"/>
                  </a:lnTo>
                  <a:lnTo>
                    <a:pt x="1469201" y="590777"/>
                  </a:lnTo>
                  <a:lnTo>
                    <a:pt x="1471932" y="590550"/>
                  </a:lnTo>
                  <a:close/>
                  <a:moveTo>
                    <a:pt x="1152617" y="590550"/>
                  </a:moveTo>
                  <a:lnTo>
                    <a:pt x="1226818" y="590550"/>
                  </a:lnTo>
                  <a:lnTo>
                    <a:pt x="1229322" y="590777"/>
                  </a:lnTo>
                  <a:lnTo>
                    <a:pt x="1232053" y="591231"/>
                  </a:lnTo>
                  <a:lnTo>
                    <a:pt x="1234557" y="592139"/>
                  </a:lnTo>
                  <a:lnTo>
                    <a:pt x="1236833" y="593274"/>
                  </a:lnTo>
                  <a:lnTo>
                    <a:pt x="1239109" y="594635"/>
                  </a:lnTo>
                  <a:lnTo>
                    <a:pt x="1241158" y="596451"/>
                  </a:lnTo>
                  <a:lnTo>
                    <a:pt x="1242978" y="598267"/>
                  </a:lnTo>
                  <a:lnTo>
                    <a:pt x="1244799" y="600537"/>
                  </a:lnTo>
                  <a:lnTo>
                    <a:pt x="1246620" y="602806"/>
                  </a:lnTo>
                  <a:lnTo>
                    <a:pt x="1248213" y="605303"/>
                  </a:lnTo>
                  <a:lnTo>
                    <a:pt x="1249352" y="608026"/>
                  </a:lnTo>
                  <a:lnTo>
                    <a:pt x="1250490" y="610750"/>
                  </a:lnTo>
                  <a:lnTo>
                    <a:pt x="1251400" y="613927"/>
                  </a:lnTo>
                  <a:lnTo>
                    <a:pt x="1251855" y="617105"/>
                  </a:lnTo>
                  <a:lnTo>
                    <a:pt x="1252538" y="620282"/>
                  </a:lnTo>
                  <a:lnTo>
                    <a:pt x="1252538" y="623687"/>
                  </a:lnTo>
                  <a:lnTo>
                    <a:pt x="1252538" y="1136851"/>
                  </a:lnTo>
                  <a:lnTo>
                    <a:pt x="1252538" y="1140256"/>
                  </a:lnTo>
                  <a:lnTo>
                    <a:pt x="1251855" y="1143433"/>
                  </a:lnTo>
                  <a:lnTo>
                    <a:pt x="1251400" y="1146838"/>
                  </a:lnTo>
                  <a:lnTo>
                    <a:pt x="1250490" y="1149788"/>
                  </a:lnTo>
                  <a:lnTo>
                    <a:pt x="1249352" y="1152512"/>
                  </a:lnTo>
                  <a:lnTo>
                    <a:pt x="1248213" y="1155462"/>
                  </a:lnTo>
                  <a:lnTo>
                    <a:pt x="1246620" y="1157959"/>
                  </a:lnTo>
                  <a:lnTo>
                    <a:pt x="1244799" y="1160229"/>
                  </a:lnTo>
                  <a:lnTo>
                    <a:pt x="1242978" y="1162498"/>
                  </a:lnTo>
                  <a:lnTo>
                    <a:pt x="1241158" y="1164314"/>
                  </a:lnTo>
                  <a:lnTo>
                    <a:pt x="1239109" y="1165903"/>
                  </a:lnTo>
                  <a:lnTo>
                    <a:pt x="1236833" y="1167492"/>
                  </a:lnTo>
                  <a:lnTo>
                    <a:pt x="1234557" y="1168399"/>
                  </a:lnTo>
                  <a:lnTo>
                    <a:pt x="1232053" y="1169307"/>
                  </a:lnTo>
                  <a:lnTo>
                    <a:pt x="1229322" y="1169761"/>
                  </a:lnTo>
                  <a:lnTo>
                    <a:pt x="1226818" y="1169988"/>
                  </a:lnTo>
                  <a:lnTo>
                    <a:pt x="1152617" y="1169988"/>
                  </a:lnTo>
                  <a:lnTo>
                    <a:pt x="1150114" y="1169761"/>
                  </a:lnTo>
                  <a:lnTo>
                    <a:pt x="1147610" y="1169307"/>
                  </a:lnTo>
                  <a:lnTo>
                    <a:pt x="1145106" y="1168399"/>
                  </a:lnTo>
                  <a:lnTo>
                    <a:pt x="1142830" y="1167492"/>
                  </a:lnTo>
                  <a:lnTo>
                    <a:pt x="1140554" y="1165903"/>
                  </a:lnTo>
                  <a:lnTo>
                    <a:pt x="1138278" y="1164314"/>
                  </a:lnTo>
                  <a:lnTo>
                    <a:pt x="1136457" y="1162498"/>
                  </a:lnTo>
                  <a:lnTo>
                    <a:pt x="1134409" y="1160229"/>
                  </a:lnTo>
                  <a:lnTo>
                    <a:pt x="1132815" y="1157959"/>
                  </a:lnTo>
                  <a:lnTo>
                    <a:pt x="1131450" y="1155462"/>
                  </a:lnTo>
                  <a:lnTo>
                    <a:pt x="1130084" y="1152512"/>
                  </a:lnTo>
                  <a:lnTo>
                    <a:pt x="1129174" y="1149788"/>
                  </a:lnTo>
                  <a:lnTo>
                    <a:pt x="1128036" y="1146838"/>
                  </a:lnTo>
                  <a:lnTo>
                    <a:pt x="1127580" y="1143433"/>
                  </a:lnTo>
                  <a:lnTo>
                    <a:pt x="1127125" y="1140256"/>
                  </a:lnTo>
                  <a:lnTo>
                    <a:pt x="1127125" y="1136851"/>
                  </a:lnTo>
                  <a:lnTo>
                    <a:pt x="1127125" y="623687"/>
                  </a:lnTo>
                  <a:lnTo>
                    <a:pt x="1127125" y="620282"/>
                  </a:lnTo>
                  <a:lnTo>
                    <a:pt x="1127580" y="617105"/>
                  </a:lnTo>
                  <a:lnTo>
                    <a:pt x="1128036" y="613927"/>
                  </a:lnTo>
                  <a:lnTo>
                    <a:pt x="1129174" y="610750"/>
                  </a:lnTo>
                  <a:lnTo>
                    <a:pt x="1130084" y="608026"/>
                  </a:lnTo>
                  <a:lnTo>
                    <a:pt x="1131450" y="605303"/>
                  </a:lnTo>
                  <a:lnTo>
                    <a:pt x="1132815" y="602806"/>
                  </a:lnTo>
                  <a:lnTo>
                    <a:pt x="1134409" y="600537"/>
                  </a:lnTo>
                  <a:lnTo>
                    <a:pt x="1136457" y="598267"/>
                  </a:lnTo>
                  <a:lnTo>
                    <a:pt x="1138278" y="596451"/>
                  </a:lnTo>
                  <a:lnTo>
                    <a:pt x="1140554" y="594635"/>
                  </a:lnTo>
                  <a:lnTo>
                    <a:pt x="1142830" y="593274"/>
                  </a:lnTo>
                  <a:lnTo>
                    <a:pt x="1145106" y="592139"/>
                  </a:lnTo>
                  <a:lnTo>
                    <a:pt x="1147610" y="591231"/>
                  </a:lnTo>
                  <a:lnTo>
                    <a:pt x="1150114" y="590777"/>
                  </a:lnTo>
                  <a:lnTo>
                    <a:pt x="1152617" y="590550"/>
                  </a:lnTo>
                  <a:close/>
                  <a:moveTo>
                    <a:pt x="1633857" y="508000"/>
                  </a:moveTo>
                  <a:lnTo>
                    <a:pt x="1707830" y="508000"/>
                  </a:lnTo>
                  <a:lnTo>
                    <a:pt x="1710561" y="508227"/>
                  </a:lnTo>
                  <a:lnTo>
                    <a:pt x="1713065" y="508680"/>
                  </a:lnTo>
                  <a:lnTo>
                    <a:pt x="1715797" y="509814"/>
                  </a:lnTo>
                  <a:lnTo>
                    <a:pt x="1718073" y="510947"/>
                  </a:lnTo>
                  <a:lnTo>
                    <a:pt x="1720349" y="512534"/>
                  </a:lnTo>
                  <a:lnTo>
                    <a:pt x="1722170" y="514575"/>
                  </a:lnTo>
                  <a:lnTo>
                    <a:pt x="1724218" y="516842"/>
                  </a:lnTo>
                  <a:lnTo>
                    <a:pt x="1726039" y="519109"/>
                  </a:lnTo>
                  <a:lnTo>
                    <a:pt x="1727860" y="521829"/>
                  </a:lnTo>
                  <a:lnTo>
                    <a:pt x="1729453" y="524550"/>
                  </a:lnTo>
                  <a:lnTo>
                    <a:pt x="1730591" y="527950"/>
                  </a:lnTo>
                  <a:lnTo>
                    <a:pt x="1731729" y="531124"/>
                  </a:lnTo>
                  <a:lnTo>
                    <a:pt x="1732640" y="534752"/>
                  </a:lnTo>
                  <a:lnTo>
                    <a:pt x="1733095" y="538152"/>
                  </a:lnTo>
                  <a:lnTo>
                    <a:pt x="1733550" y="542006"/>
                  </a:lnTo>
                  <a:lnTo>
                    <a:pt x="1733550" y="545860"/>
                  </a:lnTo>
                  <a:lnTo>
                    <a:pt x="1733550" y="1132128"/>
                  </a:lnTo>
                  <a:lnTo>
                    <a:pt x="1733550" y="1135982"/>
                  </a:lnTo>
                  <a:lnTo>
                    <a:pt x="1733095" y="1139836"/>
                  </a:lnTo>
                  <a:lnTo>
                    <a:pt x="1732640" y="1143463"/>
                  </a:lnTo>
                  <a:lnTo>
                    <a:pt x="1731729" y="1146864"/>
                  </a:lnTo>
                  <a:lnTo>
                    <a:pt x="1730591" y="1150038"/>
                  </a:lnTo>
                  <a:lnTo>
                    <a:pt x="1729453" y="1153438"/>
                  </a:lnTo>
                  <a:lnTo>
                    <a:pt x="1727860" y="1156159"/>
                  </a:lnTo>
                  <a:lnTo>
                    <a:pt x="1726039" y="1158879"/>
                  </a:lnTo>
                  <a:lnTo>
                    <a:pt x="1724218" y="1161373"/>
                  </a:lnTo>
                  <a:lnTo>
                    <a:pt x="1722170" y="1163414"/>
                  </a:lnTo>
                  <a:lnTo>
                    <a:pt x="1720349" y="1165454"/>
                  </a:lnTo>
                  <a:lnTo>
                    <a:pt x="1718073" y="1167041"/>
                  </a:lnTo>
                  <a:lnTo>
                    <a:pt x="1715797" y="1168174"/>
                  </a:lnTo>
                  <a:lnTo>
                    <a:pt x="1713065" y="1169308"/>
                  </a:lnTo>
                  <a:lnTo>
                    <a:pt x="1710561" y="1169761"/>
                  </a:lnTo>
                  <a:lnTo>
                    <a:pt x="1707830" y="1169988"/>
                  </a:lnTo>
                  <a:lnTo>
                    <a:pt x="1633857" y="1169988"/>
                  </a:lnTo>
                  <a:lnTo>
                    <a:pt x="1631353" y="1169761"/>
                  </a:lnTo>
                  <a:lnTo>
                    <a:pt x="1628850" y="1169308"/>
                  </a:lnTo>
                  <a:lnTo>
                    <a:pt x="1626346" y="1168174"/>
                  </a:lnTo>
                  <a:lnTo>
                    <a:pt x="1624070" y="1167041"/>
                  </a:lnTo>
                  <a:lnTo>
                    <a:pt x="1621794" y="1165454"/>
                  </a:lnTo>
                  <a:lnTo>
                    <a:pt x="1619518" y="1163414"/>
                  </a:lnTo>
                  <a:lnTo>
                    <a:pt x="1617469" y="1161373"/>
                  </a:lnTo>
                  <a:lnTo>
                    <a:pt x="1615648" y="1158879"/>
                  </a:lnTo>
                  <a:lnTo>
                    <a:pt x="1614055" y="1156159"/>
                  </a:lnTo>
                  <a:lnTo>
                    <a:pt x="1612689" y="1153438"/>
                  </a:lnTo>
                  <a:lnTo>
                    <a:pt x="1611324" y="1150038"/>
                  </a:lnTo>
                  <a:lnTo>
                    <a:pt x="1610186" y="1146864"/>
                  </a:lnTo>
                  <a:lnTo>
                    <a:pt x="1609275" y="1143463"/>
                  </a:lnTo>
                  <a:lnTo>
                    <a:pt x="1608820" y="1139836"/>
                  </a:lnTo>
                  <a:lnTo>
                    <a:pt x="1608365" y="1135982"/>
                  </a:lnTo>
                  <a:lnTo>
                    <a:pt x="1608137" y="1132128"/>
                  </a:lnTo>
                  <a:lnTo>
                    <a:pt x="1608137" y="545860"/>
                  </a:lnTo>
                  <a:lnTo>
                    <a:pt x="1608365" y="542006"/>
                  </a:lnTo>
                  <a:lnTo>
                    <a:pt x="1608820" y="538152"/>
                  </a:lnTo>
                  <a:lnTo>
                    <a:pt x="1609275" y="534752"/>
                  </a:lnTo>
                  <a:lnTo>
                    <a:pt x="1610186" y="531124"/>
                  </a:lnTo>
                  <a:lnTo>
                    <a:pt x="1611324" y="527950"/>
                  </a:lnTo>
                  <a:lnTo>
                    <a:pt x="1612689" y="524550"/>
                  </a:lnTo>
                  <a:lnTo>
                    <a:pt x="1614055" y="521829"/>
                  </a:lnTo>
                  <a:lnTo>
                    <a:pt x="1615648" y="519109"/>
                  </a:lnTo>
                  <a:lnTo>
                    <a:pt x="1617469" y="516842"/>
                  </a:lnTo>
                  <a:lnTo>
                    <a:pt x="1619518" y="514575"/>
                  </a:lnTo>
                  <a:lnTo>
                    <a:pt x="1621794" y="512534"/>
                  </a:lnTo>
                  <a:lnTo>
                    <a:pt x="1624070" y="510947"/>
                  </a:lnTo>
                  <a:lnTo>
                    <a:pt x="1626346" y="509814"/>
                  </a:lnTo>
                  <a:lnTo>
                    <a:pt x="1628850" y="508680"/>
                  </a:lnTo>
                  <a:lnTo>
                    <a:pt x="1631353" y="508227"/>
                  </a:lnTo>
                  <a:lnTo>
                    <a:pt x="1633857" y="508000"/>
                  </a:lnTo>
                  <a:close/>
                  <a:moveTo>
                    <a:pt x="1501548" y="319088"/>
                  </a:moveTo>
                  <a:lnTo>
                    <a:pt x="1733323" y="319088"/>
                  </a:lnTo>
                  <a:lnTo>
                    <a:pt x="1733323" y="319316"/>
                  </a:lnTo>
                  <a:lnTo>
                    <a:pt x="1733550" y="319316"/>
                  </a:lnTo>
                  <a:lnTo>
                    <a:pt x="1733550" y="464215"/>
                  </a:lnTo>
                  <a:lnTo>
                    <a:pt x="1637620" y="464215"/>
                  </a:lnTo>
                  <a:lnTo>
                    <a:pt x="1637620" y="418038"/>
                  </a:lnTo>
                  <a:lnTo>
                    <a:pt x="1318759" y="617303"/>
                  </a:lnTo>
                  <a:lnTo>
                    <a:pt x="1250723" y="574766"/>
                  </a:lnTo>
                  <a:lnTo>
                    <a:pt x="1253444" y="573174"/>
                  </a:lnTo>
                  <a:lnTo>
                    <a:pt x="1146628" y="506525"/>
                  </a:lnTo>
                  <a:lnTo>
                    <a:pt x="844096" y="695326"/>
                  </a:lnTo>
                  <a:lnTo>
                    <a:pt x="776287" y="653016"/>
                  </a:lnTo>
                  <a:lnTo>
                    <a:pt x="1147082" y="421450"/>
                  </a:lnTo>
                  <a:lnTo>
                    <a:pt x="1215118" y="463533"/>
                  </a:lnTo>
                  <a:lnTo>
                    <a:pt x="1214437" y="464215"/>
                  </a:lnTo>
                  <a:lnTo>
                    <a:pt x="1321253" y="530637"/>
                  </a:lnTo>
                  <a:lnTo>
                    <a:pt x="1564368" y="379141"/>
                  </a:lnTo>
                  <a:lnTo>
                    <a:pt x="1501548" y="379141"/>
                  </a:lnTo>
                  <a:lnTo>
                    <a:pt x="1501548" y="319088"/>
                  </a:lnTo>
                  <a:close/>
                  <a:moveTo>
                    <a:pt x="229507" y="91395"/>
                  </a:moveTo>
                  <a:lnTo>
                    <a:pt x="225651" y="91621"/>
                  </a:lnTo>
                  <a:lnTo>
                    <a:pt x="221796" y="91848"/>
                  </a:lnTo>
                  <a:lnTo>
                    <a:pt x="218394" y="92075"/>
                  </a:lnTo>
                  <a:lnTo>
                    <a:pt x="214539" y="92755"/>
                  </a:lnTo>
                  <a:lnTo>
                    <a:pt x="210910" y="93662"/>
                  </a:lnTo>
                  <a:lnTo>
                    <a:pt x="207509" y="94570"/>
                  </a:lnTo>
                  <a:lnTo>
                    <a:pt x="204107" y="95704"/>
                  </a:lnTo>
                  <a:lnTo>
                    <a:pt x="200705" y="96837"/>
                  </a:lnTo>
                  <a:lnTo>
                    <a:pt x="197303" y="98198"/>
                  </a:lnTo>
                  <a:lnTo>
                    <a:pt x="194355" y="99559"/>
                  </a:lnTo>
                  <a:lnTo>
                    <a:pt x="191407" y="101373"/>
                  </a:lnTo>
                  <a:lnTo>
                    <a:pt x="188232" y="103187"/>
                  </a:lnTo>
                  <a:lnTo>
                    <a:pt x="185284" y="105002"/>
                  </a:lnTo>
                  <a:lnTo>
                    <a:pt x="182562" y="107270"/>
                  </a:lnTo>
                  <a:lnTo>
                    <a:pt x="179614" y="109311"/>
                  </a:lnTo>
                  <a:lnTo>
                    <a:pt x="177119" y="111579"/>
                  </a:lnTo>
                  <a:lnTo>
                    <a:pt x="174851" y="114073"/>
                  </a:lnTo>
                  <a:lnTo>
                    <a:pt x="172357" y="116568"/>
                  </a:lnTo>
                  <a:lnTo>
                    <a:pt x="170316" y="119062"/>
                  </a:lnTo>
                  <a:lnTo>
                    <a:pt x="168275" y="121784"/>
                  </a:lnTo>
                  <a:lnTo>
                    <a:pt x="166460" y="124505"/>
                  </a:lnTo>
                  <a:lnTo>
                    <a:pt x="164646" y="127454"/>
                  </a:lnTo>
                  <a:lnTo>
                    <a:pt x="162832" y="130402"/>
                  </a:lnTo>
                  <a:lnTo>
                    <a:pt x="161471" y="133350"/>
                  </a:lnTo>
                  <a:lnTo>
                    <a:pt x="160110" y="136525"/>
                  </a:lnTo>
                  <a:lnTo>
                    <a:pt x="158976" y="139700"/>
                  </a:lnTo>
                  <a:lnTo>
                    <a:pt x="158069" y="143102"/>
                  </a:lnTo>
                  <a:lnTo>
                    <a:pt x="156935" y="146277"/>
                  </a:lnTo>
                  <a:lnTo>
                    <a:pt x="156482" y="149679"/>
                  </a:lnTo>
                  <a:lnTo>
                    <a:pt x="156028" y="153080"/>
                  </a:lnTo>
                  <a:lnTo>
                    <a:pt x="155801" y="156709"/>
                  </a:lnTo>
                  <a:lnTo>
                    <a:pt x="155801" y="160111"/>
                  </a:lnTo>
                  <a:lnTo>
                    <a:pt x="155801" y="1330098"/>
                  </a:lnTo>
                  <a:lnTo>
                    <a:pt x="155801" y="1333500"/>
                  </a:lnTo>
                  <a:lnTo>
                    <a:pt x="156028" y="1337129"/>
                  </a:lnTo>
                  <a:lnTo>
                    <a:pt x="156482" y="1340531"/>
                  </a:lnTo>
                  <a:lnTo>
                    <a:pt x="156935" y="1343932"/>
                  </a:lnTo>
                  <a:lnTo>
                    <a:pt x="158069" y="1347561"/>
                  </a:lnTo>
                  <a:lnTo>
                    <a:pt x="158976" y="1350509"/>
                  </a:lnTo>
                  <a:lnTo>
                    <a:pt x="160110" y="1353684"/>
                  </a:lnTo>
                  <a:lnTo>
                    <a:pt x="161471" y="1357086"/>
                  </a:lnTo>
                  <a:lnTo>
                    <a:pt x="162832" y="1360034"/>
                  </a:lnTo>
                  <a:lnTo>
                    <a:pt x="164646" y="1362756"/>
                  </a:lnTo>
                  <a:lnTo>
                    <a:pt x="166460" y="1365931"/>
                  </a:lnTo>
                  <a:lnTo>
                    <a:pt x="168275" y="1368652"/>
                  </a:lnTo>
                  <a:lnTo>
                    <a:pt x="170316" y="1371373"/>
                  </a:lnTo>
                  <a:lnTo>
                    <a:pt x="172357" y="1373868"/>
                  </a:lnTo>
                  <a:lnTo>
                    <a:pt x="174851" y="1376590"/>
                  </a:lnTo>
                  <a:lnTo>
                    <a:pt x="177119" y="1378857"/>
                  </a:lnTo>
                  <a:lnTo>
                    <a:pt x="179614" y="1381125"/>
                  </a:lnTo>
                  <a:lnTo>
                    <a:pt x="182562" y="1383393"/>
                  </a:lnTo>
                  <a:lnTo>
                    <a:pt x="185284" y="1385207"/>
                  </a:lnTo>
                  <a:lnTo>
                    <a:pt x="188232" y="1387248"/>
                  </a:lnTo>
                  <a:lnTo>
                    <a:pt x="191407" y="1389063"/>
                  </a:lnTo>
                  <a:lnTo>
                    <a:pt x="194355" y="1390650"/>
                  </a:lnTo>
                  <a:lnTo>
                    <a:pt x="197303" y="1392238"/>
                  </a:lnTo>
                  <a:lnTo>
                    <a:pt x="200705" y="1393598"/>
                  </a:lnTo>
                  <a:lnTo>
                    <a:pt x="204107" y="1394959"/>
                  </a:lnTo>
                  <a:lnTo>
                    <a:pt x="207509" y="1395866"/>
                  </a:lnTo>
                  <a:lnTo>
                    <a:pt x="210910" y="1397000"/>
                  </a:lnTo>
                  <a:lnTo>
                    <a:pt x="214539" y="1397681"/>
                  </a:lnTo>
                  <a:lnTo>
                    <a:pt x="218394" y="1398134"/>
                  </a:lnTo>
                  <a:lnTo>
                    <a:pt x="221796" y="1398588"/>
                  </a:lnTo>
                  <a:lnTo>
                    <a:pt x="225651" y="1399041"/>
                  </a:lnTo>
                  <a:lnTo>
                    <a:pt x="229507" y="1399041"/>
                  </a:lnTo>
                  <a:lnTo>
                    <a:pt x="2280330" y="1399041"/>
                  </a:lnTo>
                  <a:lnTo>
                    <a:pt x="2284186" y="1399041"/>
                  </a:lnTo>
                  <a:lnTo>
                    <a:pt x="2288041" y="1398588"/>
                  </a:lnTo>
                  <a:lnTo>
                    <a:pt x="2291670" y="1398134"/>
                  </a:lnTo>
                  <a:lnTo>
                    <a:pt x="2295298" y="1397681"/>
                  </a:lnTo>
                  <a:lnTo>
                    <a:pt x="2299154" y="1397000"/>
                  </a:lnTo>
                  <a:lnTo>
                    <a:pt x="2302555" y="1395866"/>
                  </a:lnTo>
                  <a:lnTo>
                    <a:pt x="2305957" y="1394959"/>
                  </a:lnTo>
                  <a:lnTo>
                    <a:pt x="2309359" y="1393598"/>
                  </a:lnTo>
                  <a:lnTo>
                    <a:pt x="2312534" y="1392238"/>
                  </a:lnTo>
                  <a:lnTo>
                    <a:pt x="2315709" y="1390650"/>
                  </a:lnTo>
                  <a:lnTo>
                    <a:pt x="2318884" y="1389063"/>
                  </a:lnTo>
                  <a:lnTo>
                    <a:pt x="2321832" y="1387248"/>
                  </a:lnTo>
                  <a:lnTo>
                    <a:pt x="2324780" y="1385207"/>
                  </a:lnTo>
                  <a:lnTo>
                    <a:pt x="2327502" y="1383393"/>
                  </a:lnTo>
                  <a:lnTo>
                    <a:pt x="2330223" y="1381125"/>
                  </a:lnTo>
                  <a:lnTo>
                    <a:pt x="2332945" y="1378857"/>
                  </a:lnTo>
                  <a:lnTo>
                    <a:pt x="2335213" y="1376590"/>
                  </a:lnTo>
                  <a:lnTo>
                    <a:pt x="2337707" y="1373868"/>
                  </a:lnTo>
                  <a:lnTo>
                    <a:pt x="2339748" y="1371373"/>
                  </a:lnTo>
                  <a:lnTo>
                    <a:pt x="2341789" y="1368652"/>
                  </a:lnTo>
                  <a:lnTo>
                    <a:pt x="2343830" y="1365931"/>
                  </a:lnTo>
                  <a:lnTo>
                    <a:pt x="2345418" y="1362756"/>
                  </a:lnTo>
                  <a:lnTo>
                    <a:pt x="2347232" y="1360034"/>
                  </a:lnTo>
                  <a:lnTo>
                    <a:pt x="2348593" y="1357086"/>
                  </a:lnTo>
                  <a:lnTo>
                    <a:pt x="2350180" y="1353684"/>
                  </a:lnTo>
                  <a:lnTo>
                    <a:pt x="2351088" y="1350509"/>
                  </a:lnTo>
                  <a:lnTo>
                    <a:pt x="2351995" y="1347561"/>
                  </a:lnTo>
                  <a:lnTo>
                    <a:pt x="2352902" y="1343932"/>
                  </a:lnTo>
                  <a:lnTo>
                    <a:pt x="2353582" y="1340531"/>
                  </a:lnTo>
                  <a:lnTo>
                    <a:pt x="2354036" y="1337129"/>
                  </a:lnTo>
                  <a:lnTo>
                    <a:pt x="2354263" y="1333500"/>
                  </a:lnTo>
                  <a:lnTo>
                    <a:pt x="2354263" y="1330098"/>
                  </a:lnTo>
                  <a:lnTo>
                    <a:pt x="2354263" y="160111"/>
                  </a:lnTo>
                  <a:lnTo>
                    <a:pt x="2354263" y="156709"/>
                  </a:lnTo>
                  <a:lnTo>
                    <a:pt x="2354036" y="153080"/>
                  </a:lnTo>
                  <a:lnTo>
                    <a:pt x="2353582" y="149679"/>
                  </a:lnTo>
                  <a:lnTo>
                    <a:pt x="2352902" y="146277"/>
                  </a:lnTo>
                  <a:lnTo>
                    <a:pt x="2351995" y="143102"/>
                  </a:lnTo>
                  <a:lnTo>
                    <a:pt x="2351088" y="139700"/>
                  </a:lnTo>
                  <a:lnTo>
                    <a:pt x="2350180" y="136525"/>
                  </a:lnTo>
                  <a:lnTo>
                    <a:pt x="2348593" y="133350"/>
                  </a:lnTo>
                  <a:lnTo>
                    <a:pt x="2347232" y="130402"/>
                  </a:lnTo>
                  <a:lnTo>
                    <a:pt x="2345418" y="127454"/>
                  </a:lnTo>
                  <a:lnTo>
                    <a:pt x="2343830" y="124505"/>
                  </a:lnTo>
                  <a:lnTo>
                    <a:pt x="2341789" y="121784"/>
                  </a:lnTo>
                  <a:lnTo>
                    <a:pt x="2339748" y="119062"/>
                  </a:lnTo>
                  <a:lnTo>
                    <a:pt x="2337707" y="116568"/>
                  </a:lnTo>
                  <a:lnTo>
                    <a:pt x="2335213" y="114073"/>
                  </a:lnTo>
                  <a:lnTo>
                    <a:pt x="2332945" y="111579"/>
                  </a:lnTo>
                  <a:lnTo>
                    <a:pt x="2330223" y="109311"/>
                  </a:lnTo>
                  <a:lnTo>
                    <a:pt x="2327502" y="107270"/>
                  </a:lnTo>
                  <a:lnTo>
                    <a:pt x="2324780" y="105002"/>
                  </a:lnTo>
                  <a:lnTo>
                    <a:pt x="2321832" y="103187"/>
                  </a:lnTo>
                  <a:lnTo>
                    <a:pt x="2318884" y="101373"/>
                  </a:lnTo>
                  <a:lnTo>
                    <a:pt x="2315709" y="99559"/>
                  </a:lnTo>
                  <a:lnTo>
                    <a:pt x="2312534" y="98198"/>
                  </a:lnTo>
                  <a:lnTo>
                    <a:pt x="2309359" y="96837"/>
                  </a:lnTo>
                  <a:lnTo>
                    <a:pt x="2305957" y="95704"/>
                  </a:lnTo>
                  <a:lnTo>
                    <a:pt x="2302555" y="94570"/>
                  </a:lnTo>
                  <a:lnTo>
                    <a:pt x="2299154" y="93662"/>
                  </a:lnTo>
                  <a:lnTo>
                    <a:pt x="2295298" y="92755"/>
                  </a:lnTo>
                  <a:lnTo>
                    <a:pt x="2291670" y="92075"/>
                  </a:lnTo>
                  <a:lnTo>
                    <a:pt x="2288041" y="91848"/>
                  </a:lnTo>
                  <a:lnTo>
                    <a:pt x="2284186" y="91621"/>
                  </a:lnTo>
                  <a:lnTo>
                    <a:pt x="2280330" y="91395"/>
                  </a:lnTo>
                  <a:lnTo>
                    <a:pt x="229507" y="91395"/>
                  </a:lnTo>
                  <a:close/>
                  <a:moveTo>
                    <a:pt x="81642" y="0"/>
                  </a:moveTo>
                  <a:lnTo>
                    <a:pt x="86178" y="0"/>
                  </a:lnTo>
                  <a:lnTo>
                    <a:pt x="2424113" y="0"/>
                  </a:lnTo>
                  <a:lnTo>
                    <a:pt x="2428648" y="0"/>
                  </a:lnTo>
                  <a:lnTo>
                    <a:pt x="2432730" y="227"/>
                  </a:lnTo>
                  <a:lnTo>
                    <a:pt x="2436813" y="680"/>
                  </a:lnTo>
                  <a:lnTo>
                    <a:pt x="2441122" y="1361"/>
                  </a:lnTo>
                  <a:lnTo>
                    <a:pt x="2445204" y="2268"/>
                  </a:lnTo>
                  <a:lnTo>
                    <a:pt x="2449286" y="3402"/>
                  </a:lnTo>
                  <a:lnTo>
                    <a:pt x="2452914" y="4536"/>
                  </a:lnTo>
                  <a:lnTo>
                    <a:pt x="2456770" y="5896"/>
                  </a:lnTo>
                  <a:lnTo>
                    <a:pt x="2460625" y="7484"/>
                  </a:lnTo>
                  <a:lnTo>
                    <a:pt x="2464480" y="9298"/>
                  </a:lnTo>
                  <a:lnTo>
                    <a:pt x="2467882" y="11339"/>
                  </a:lnTo>
                  <a:lnTo>
                    <a:pt x="2471284" y="13380"/>
                  </a:lnTo>
                  <a:lnTo>
                    <a:pt x="2474459" y="15421"/>
                  </a:lnTo>
                  <a:lnTo>
                    <a:pt x="2477861" y="17916"/>
                  </a:lnTo>
                  <a:lnTo>
                    <a:pt x="2480809" y="20184"/>
                  </a:lnTo>
                  <a:lnTo>
                    <a:pt x="2483757" y="22905"/>
                  </a:lnTo>
                  <a:lnTo>
                    <a:pt x="2486479" y="25400"/>
                  </a:lnTo>
                  <a:lnTo>
                    <a:pt x="2489200" y="28348"/>
                  </a:lnTo>
                  <a:lnTo>
                    <a:pt x="2491695" y="31296"/>
                  </a:lnTo>
                  <a:lnTo>
                    <a:pt x="2493963" y="34471"/>
                  </a:lnTo>
                  <a:lnTo>
                    <a:pt x="2496230" y="37646"/>
                  </a:lnTo>
                  <a:lnTo>
                    <a:pt x="2498272" y="40821"/>
                  </a:lnTo>
                  <a:lnTo>
                    <a:pt x="2499859" y="44450"/>
                  </a:lnTo>
                  <a:lnTo>
                    <a:pt x="2501673" y="47625"/>
                  </a:lnTo>
                  <a:lnTo>
                    <a:pt x="2503261" y="51480"/>
                  </a:lnTo>
                  <a:lnTo>
                    <a:pt x="2504395" y="54882"/>
                  </a:lnTo>
                  <a:lnTo>
                    <a:pt x="2505755" y="58737"/>
                  </a:lnTo>
                  <a:lnTo>
                    <a:pt x="2506663" y="62593"/>
                  </a:lnTo>
                  <a:lnTo>
                    <a:pt x="2507343" y="66221"/>
                  </a:lnTo>
                  <a:lnTo>
                    <a:pt x="2508023" y="70304"/>
                  </a:lnTo>
                  <a:lnTo>
                    <a:pt x="2508250" y="74159"/>
                  </a:lnTo>
                  <a:lnTo>
                    <a:pt x="2508250" y="78241"/>
                  </a:lnTo>
                  <a:lnTo>
                    <a:pt x="2508250" y="1411968"/>
                  </a:lnTo>
                  <a:lnTo>
                    <a:pt x="2508250" y="1416050"/>
                  </a:lnTo>
                  <a:lnTo>
                    <a:pt x="2508023" y="1420132"/>
                  </a:lnTo>
                  <a:lnTo>
                    <a:pt x="2507343" y="1423988"/>
                  </a:lnTo>
                  <a:lnTo>
                    <a:pt x="2506663" y="1427616"/>
                  </a:lnTo>
                  <a:lnTo>
                    <a:pt x="2505755" y="1431472"/>
                  </a:lnTo>
                  <a:lnTo>
                    <a:pt x="2504395" y="1435327"/>
                  </a:lnTo>
                  <a:lnTo>
                    <a:pt x="2503261" y="1439182"/>
                  </a:lnTo>
                  <a:lnTo>
                    <a:pt x="2501673" y="1442584"/>
                  </a:lnTo>
                  <a:lnTo>
                    <a:pt x="2499859" y="1446213"/>
                  </a:lnTo>
                  <a:lnTo>
                    <a:pt x="2498272" y="1449388"/>
                  </a:lnTo>
                  <a:lnTo>
                    <a:pt x="2496230" y="1452790"/>
                  </a:lnTo>
                  <a:lnTo>
                    <a:pt x="2493963" y="1455965"/>
                  </a:lnTo>
                  <a:lnTo>
                    <a:pt x="2491695" y="1458913"/>
                  </a:lnTo>
                  <a:lnTo>
                    <a:pt x="2489200" y="1462088"/>
                  </a:lnTo>
                  <a:lnTo>
                    <a:pt x="2486479" y="1464809"/>
                  </a:lnTo>
                  <a:lnTo>
                    <a:pt x="2483757" y="1467531"/>
                  </a:lnTo>
                  <a:lnTo>
                    <a:pt x="2480809" y="1470025"/>
                  </a:lnTo>
                  <a:lnTo>
                    <a:pt x="2477861" y="1472747"/>
                  </a:lnTo>
                  <a:lnTo>
                    <a:pt x="2474459" y="1475015"/>
                  </a:lnTo>
                  <a:lnTo>
                    <a:pt x="2471284" y="1477282"/>
                  </a:lnTo>
                  <a:lnTo>
                    <a:pt x="2467882" y="1479097"/>
                  </a:lnTo>
                  <a:lnTo>
                    <a:pt x="2464480" y="1480911"/>
                  </a:lnTo>
                  <a:lnTo>
                    <a:pt x="2460625" y="1482725"/>
                  </a:lnTo>
                  <a:lnTo>
                    <a:pt x="2456770" y="1484313"/>
                  </a:lnTo>
                  <a:lnTo>
                    <a:pt x="2452914" y="1485674"/>
                  </a:lnTo>
                  <a:lnTo>
                    <a:pt x="2449286" y="1487034"/>
                  </a:lnTo>
                  <a:lnTo>
                    <a:pt x="2445204" y="1487941"/>
                  </a:lnTo>
                  <a:lnTo>
                    <a:pt x="2441122" y="1488849"/>
                  </a:lnTo>
                  <a:lnTo>
                    <a:pt x="2436813" y="1489529"/>
                  </a:lnTo>
                  <a:lnTo>
                    <a:pt x="2432730" y="1489982"/>
                  </a:lnTo>
                  <a:lnTo>
                    <a:pt x="2428648" y="1490209"/>
                  </a:lnTo>
                  <a:lnTo>
                    <a:pt x="2424113" y="1490663"/>
                  </a:lnTo>
                  <a:lnTo>
                    <a:pt x="86178" y="1490663"/>
                  </a:lnTo>
                  <a:lnTo>
                    <a:pt x="81642" y="1490209"/>
                  </a:lnTo>
                  <a:lnTo>
                    <a:pt x="77333" y="1489982"/>
                  </a:lnTo>
                  <a:lnTo>
                    <a:pt x="73251" y="1489529"/>
                  </a:lnTo>
                  <a:lnTo>
                    <a:pt x="68942" y="1488849"/>
                  </a:lnTo>
                  <a:lnTo>
                    <a:pt x="64860" y="1487941"/>
                  </a:lnTo>
                  <a:lnTo>
                    <a:pt x="60778" y="1487034"/>
                  </a:lnTo>
                  <a:lnTo>
                    <a:pt x="57150" y="1485674"/>
                  </a:lnTo>
                  <a:lnTo>
                    <a:pt x="53294" y="1484313"/>
                  </a:lnTo>
                  <a:lnTo>
                    <a:pt x="49439" y="1482725"/>
                  </a:lnTo>
                  <a:lnTo>
                    <a:pt x="45810" y="1480911"/>
                  </a:lnTo>
                  <a:lnTo>
                    <a:pt x="42182" y="1479097"/>
                  </a:lnTo>
                  <a:lnTo>
                    <a:pt x="39007" y="1477282"/>
                  </a:lnTo>
                  <a:lnTo>
                    <a:pt x="35605" y="1475015"/>
                  </a:lnTo>
                  <a:lnTo>
                    <a:pt x="32430" y="1472747"/>
                  </a:lnTo>
                  <a:lnTo>
                    <a:pt x="29255" y="1470025"/>
                  </a:lnTo>
                  <a:lnTo>
                    <a:pt x="26307" y="1467531"/>
                  </a:lnTo>
                  <a:lnTo>
                    <a:pt x="23585" y="1464809"/>
                  </a:lnTo>
                  <a:lnTo>
                    <a:pt x="21091" y="1462088"/>
                  </a:lnTo>
                  <a:lnTo>
                    <a:pt x="18596" y="1458913"/>
                  </a:lnTo>
                  <a:lnTo>
                    <a:pt x="16101" y="1455965"/>
                  </a:lnTo>
                  <a:lnTo>
                    <a:pt x="13833" y="1452790"/>
                  </a:lnTo>
                  <a:lnTo>
                    <a:pt x="12019" y="1449388"/>
                  </a:lnTo>
                  <a:lnTo>
                    <a:pt x="9978" y="1446213"/>
                  </a:lnTo>
                  <a:lnTo>
                    <a:pt x="8391" y="1442584"/>
                  </a:lnTo>
                  <a:lnTo>
                    <a:pt x="6803" y="1439182"/>
                  </a:lnTo>
                  <a:lnTo>
                    <a:pt x="5442" y="1435327"/>
                  </a:lnTo>
                  <a:lnTo>
                    <a:pt x="4308" y="1431472"/>
                  </a:lnTo>
                  <a:lnTo>
                    <a:pt x="3401" y="1427616"/>
                  </a:lnTo>
                  <a:lnTo>
                    <a:pt x="2494" y="1423988"/>
                  </a:lnTo>
                  <a:lnTo>
                    <a:pt x="2041" y="1420132"/>
                  </a:lnTo>
                  <a:lnTo>
                    <a:pt x="1814" y="1416050"/>
                  </a:lnTo>
                  <a:lnTo>
                    <a:pt x="1587" y="1411968"/>
                  </a:lnTo>
                  <a:lnTo>
                    <a:pt x="1587" y="78241"/>
                  </a:lnTo>
                  <a:lnTo>
                    <a:pt x="1814" y="74159"/>
                  </a:lnTo>
                  <a:lnTo>
                    <a:pt x="2041" y="70304"/>
                  </a:lnTo>
                  <a:lnTo>
                    <a:pt x="2494" y="66221"/>
                  </a:lnTo>
                  <a:lnTo>
                    <a:pt x="3401" y="62593"/>
                  </a:lnTo>
                  <a:lnTo>
                    <a:pt x="4308" y="58737"/>
                  </a:lnTo>
                  <a:lnTo>
                    <a:pt x="5442" y="54882"/>
                  </a:lnTo>
                  <a:lnTo>
                    <a:pt x="6803" y="51480"/>
                  </a:lnTo>
                  <a:lnTo>
                    <a:pt x="8391" y="47625"/>
                  </a:lnTo>
                  <a:lnTo>
                    <a:pt x="9978" y="44450"/>
                  </a:lnTo>
                  <a:lnTo>
                    <a:pt x="12019" y="40821"/>
                  </a:lnTo>
                  <a:lnTo>
                    <a:pt x="13833" y="37646"/>
                  </a:lnTo>
                  <a:lnTo>
                    <a:pt x="16101" y="34471"/>
                  </a:lnTo>
                  <a:lnTo>
                    <a:pt x="18596" y="31296"/>
                  </a:lnTo>
                  <a:lnTo>
                    <a:pt x="21091" y="28348"/>
                  </a:lnTo>
                  <a:lnTo>
                    <a:pt x="23585" y="25400"/>
                  </a:lnTo>
                  <a:lnTo>
                    <a:pt x="26307" y="22905"/>
                  </a:lnTo>
                  <a:lnTo>
                    <a:pt x="29255" y="20184"/>
                  </a:lnTo>
                  <a:lnTo>
                    <a:pt x="32430" y="17916"/>
                  </a:lnTo>
                  <a:lnTo>
                    <a:pt x="35605" y="15421"/>
                  </a:lnTo>
                  <a:lnTo>
                    <a:pt x="39007" y="13380"/>
                  </a:lnTo>
                  <a:lnTo>
                    <a:pt x="42182" y="11339"/>
                  </a:lnTo>
                  <a:lnTo>
                    <a:pt x="45810" y="9298"/>
                  </a:lnTo>
                  <a:lnTo>
                    <a:pt x="49439" y="7484"/>
                  </a:lnTo>
                  <a:lnTo>
                    <a:pt x="53294" y="5896"/>
                  </a:lnTo>
                  <a:lnTo>
                    <a:pt x="57150" y="4536"/>
                  </a:lnTo>
                  <a:lnTo>
                    <a:pt x="60778" y="3402"/>
                  </a:lnTo>
                  <a:lnTo>
                    <a:pt x="64860" y="2268"/>
                  </a:lnTo>
                  <a:lnTo>
                    <a:pt x="68942" y="1361"/>
                  </a:lnTo>
                  <a:lnTo>
                    <a:pt x="73251" y="680"/>
                  </a:lnTo>
                  <a:lnTo>
                    <a:pt x="77333" y="227"/>
                  </a:lnTo>
                  <a:lnTo>
                    <a:pt x="816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normAutofit fontScale="75000" lnSpcReduction="10000"/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/>
              <a:endParaRPr lang="zh-CN" altLang="en-US" sz="135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单圆角矩形 18"/>
          <p:cNvSpPr/>
          <p:nvPr/>
        </p:nvSpPr>
        <p:spPr>
          <a:xfrm>
            <a:off x="575945" y="1563370"/>
            <a:ext cx="5934710" cy="1001395"/>
          </a:xfrm>
          <a:prstGeom prst="round1Rect">
            <a:avLst/>
          </a:prstGeom>
          <a:solidFill>
            <a:srgbClr val="000000">
              <a:alpha val="0"/>
            </a:srgbClr>
          </a:solidFill>
          <a:ln w="19050">
            <a:solidFill>
              <a:srgbClr val="12A8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0">
              <a:buFont typeface="Wingdings" panose="05000000000000000000" charset="0"/>
              <a:buNone/>
            </a:pP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13410" y="1635125"/>
            <a:ext cx="597979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406400" algn="l" fontAlgn="auto">
              <a:lnSpc>
                <a:spcPct val="150000"/>
              </a:lnSpc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硬件是信息系统中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电子、机械设备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的总称，主要包括计算机、移动终端、信息输入/输出设备及网络通信设备等。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07695" y="960120"/>
            <a:ext cx="1888490" cy="398780"/>
            <a:chOff x="391" y="875"/>
            <a:chExt cx="2974" cy="628"/>
          </a:xfrm>
        </p:grpSpPr>
        <p:sp>
          <p:nvSpPr>
            <p:cNvPr id="28" name="文本框 27"/>
            <p:cNvSpPr txBox="1"/>
            <p:nvPr/>
          </p:nvSpPr>
          <p:spPr>
            <a:xfrm>
              <a:off x="1077" y="875"/>
              <a:ext cx="22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indent="0">
                <a:buNone/>
              </a:pPr>
              <a:r>
                <a:rPr lang="zh-CN" altLang="en-US" sz="2000" b="1">
                  <a:solidFill>
                    <a:srgbClr val="0966B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硬件的概念</a:t>
              </a:r>
              <a:endParaRPr lang="zh-CN" altLang="en-US" sz="2000" b="1">
                <a:solidFill>
                  <a:srgbClr val="0966B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391" y="984"/>
              <a:ext cx="496" cy="312"/>
              <a:chOff x="426" y="968"/>
              <a:chExt cx="713" cy="448"/>
            </a:xfrm>
            <a:solidFill>
              <a:srgbClr val="0966B1"/>
            </a:solidFill>
          </p:grpSpPr>
          <p:sp>
            <p:nvSpPr>
              <p:cNvPr id="60" name="矩形 59"/>
              <p:cNvSpPr/>
              <p:nvPr/>
            </p:nvSpPr>
            <p:spPr>
              <a:xfrm rot="2700000" flipH="1">
                <a:off x="426" y="968"/>
                <a:ext cx="449" cy="4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 rot="2700000" flipH="1">
                <a:off x="691" y="968"/>
                <a:ext cx="449" cy="449"/>
              </a:xfrm>
              <a:prstGeom prst="rect">
                <a:avLst/>
              </a:prstGeom>
              <a:solidFill>
                <a:srgbClr val="034A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CFECF3">
                  <a:alpha val="100000"/>
                </a:srgbClr>
              </a:clrFrom>
              <a:clrTo>
                <a:srgbClr val="CFECF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580" y="987425"/>
            <a:ext cx="7503160" cy="354139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单圆角矩形 18"/>
          <p:cNvSpPr/>
          <p:nvPr/>
        </p:nvSpPr>
        <p:spPr>
          <a:xfrm>
            <a:off x="575945" y="1563370"/>
            <a:ext cx="5934710" cy="2807335"/>
          </a:xfrm>
          <a:prstGeom prst="round1Rect">
            <a:avLst/>
          </a:prstGeom>
          <a:solidFill>
            <a:srgbClr val="000000">
              <a:alpha val="0"/>
            </a:srgbClr>
          </a:solidFill>
          <a:ln w="19050">
            <a:solidFill>
              <a:srgbClr val="12A8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0">
              <a:buFont typeface="Wingdings" panose="05000000000000000000" charset="0"/>
              <a:buNone/>
            </a:pP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13410" y="1635125"/>
            <a:ext cx="597979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406400" algn="l" fontAlgn="auto">
              <a:lnSpc>
                <a:spcPct val="150000"/>
              </a:lnSpc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软件是可运行于计算机等信息技术设备中、按照特定顺序组织的数据和指令的集合，分为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系统软件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和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应用软件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两大类。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1" indent="406400" algn="l" fontAlgn="auto">
              <a:lnSpc>
                <a:spcPct val="150000"/>
              </a:lnSpc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系统软件由操作系统、语言编译或解释程序、数据库管理系统、网络支持软件、系统工具软件等组成。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lvl="1" indent="406400" algn="l" fontAlgn="auto">
              <a:lnSpc>
                <a:spcPct val="150000"/>
              </a:lnSpc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应用软件是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为支持信息系统完成各种功能而编写的专门应用程序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，运行于系统软件之上，如编辑排版软件、数据处理软件、绘图软件、银行服务软件、打车软件等。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07695" y="960120"/>
            <a:ext cx="1888490" cy="398780"/>
            <a:chOff x="391" y="875"/>
            <a:chExt cx="2974" cy="628"/>
          </a:xfrm>
        </p:grpSpPr>
        <p:sp>
          <p:nvSpPr>
            <p:cNvPr id="28" name="文本框 27"/>
            <p:cNvSpPr txBox="1"/>
            <p:nvPr/>
          </p:nvSpPr>
          <p:spPr>
            <a:xfrm>
              <a:off x="1077" y="875"/>
              <a:ext cx="22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indent="0">
                <a:buNone/>
              </a:pPr>
              <a:r>
                <a:rPr lang="zh-CN" altLang="en-US" sz="2000" b="1">
                  <a:solidFill>
                    <a:srgbClr val="0966B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软件的概念</a:t>
              </a:r>
              <a:endParaRPr lang="zh-CN" altLang="en-US" sz="2000" b="1">
                <a:solidFill>
                  <a:srgbClr val="0966B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391" y="984"/>
              <a:ext cx="496" cy="312"/>
              <a:chOff x="426" y="968"/>
              <a:chExt cx="713" cy="448"/>
            </a:xfrm>
            <a:solidFill>
              <a:srgbClr val="0966B1"/>
            </a:solidFill>
          </p:grpSpPr>
          <p:sp>
            <p:nvSpPr>
              <p:cNvPr id="60" name="矩形 59"/>
              <p:cNvSpPr/>
              <p:nvPr/>
            </p:nvSpPr>
            <p:spPr>
              <a:xfrm rot="2700000" flipH="1">
                <a:off x="426" y="968"/>
                <a:ext cx="449" cy="4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 rot="2700000" flipH="1">
                <a:off x="691" y="968"/>
                <a:ext cx="449" cy="449"/>
              </a:xfrm>
              <a:prstGeom prst="rect">
                <a:avLst/>
              </a:prstGeom>
              <a:solidFill>
                <a:srgbClr val="034A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单圆角矩形 18"/>
          <p:cNvSpPr/>
          <p:nvPr/>
        </p:nvSpPr>
        <p:spPr>
          <a:xfrm>
            <a:off x="575945" y="1563370"/>
            <a:ext cx="5934710" cy="1880870"/>
          </a:xfrm>
          <a:prstGeom prst="round1Rect">
            <a:avLst/>
          </a:prstGeom>
          <a:solidFill>
            <a:srgbClr val="000000">
              <a:alpha val="0"/>
            </a:srgbClr>
          </a:solidFill>
          <a:ln w="19050">
            <a:solidFill>
              <a:srgbClr val="12A8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0">
              <a:buFont typeface="Wingdings" panose="05000000000000000000" charset="0"/>
              <a:buNone/>
            </a:pPr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13410" y="1635125"/>
            <a:ext cx="597979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1" indent="406400" algn="l" fontAlgn="auto">
              <a:lnSpc>
                <a:spcPct val="150000"/>
              </a:lnSpc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1740828767"/>
                </a:ext>
              </a:extLs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通信网络是指将地理位置不同的具有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独立功能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的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多台信息技术设备</a:t>
            </a: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，通过通信线路连接起来，实现信息传递和资源共享的信息传输系统。通信网络是信息系统不可或缺的元素，众所周知的互联网，就是一个覆盖全世界的通信网络。</a:t>
            </a:r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07695" y="960120"/>
            <a:ext cx="2396490" cy="398780"/>
            <a:chOff x="391" y="875"/>
            <a:chExt cx="3774" cy="628"/>
          </a:xfrm>
        </p:grpSpPr>
        <p:sp>
          <p:nvSpPr>
            <p:cNvPr id="28" name="文本框 27"/>
            <p:cNvSpPr txBox="1"/>
            <p:nvPr/>
          </p:nvSpPr>
          <p:spPr>
            <a:xfrm>
              <a:off x="1077" y="875"/>
              <a:ext cx="3088" cy="628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indent="0">
                <a:buNone/>
              </a:pPr>
              <a:r>
                <a:rPr lang="zh-CN" altLang="en-US" sz="2000" b="1">
                  <a:solidFill>
                    <a:srgbClr val="0966B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通信网络的概念</a:t>
              </a:r>
              <a:endParaRPr lang="zh-CN" altLang="en-US" sz="2000" b="1">
                <a:solidFill>
                  <a:srgbClr val="0966B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grpSp>
          <p:nvGrpSpPr>
            <p:cNvPr id="29" name="组合 28"/>
            <p:cNvGrpSpPr/>
            <p:nvPr/>
          </p:nvGrpSpPr>
          <p:grpSpPr>
            <a:xfrm>
              <a:off x="391" y="984"/>
              <a:ext cx="496" cy="312"/>
              <a:chOff x="426" y="968"/>
              <a:chExt cx="713" cy="448"/>
            </a:xfrm>
            <a:solidFill>
              <a:srgbClr val="0966B1"/>
            </a:solidFill>
          </p:grpSpPr>
          <p:sp>
            <p:nvSpPr>
              <p:cNvPr id="60" name="矩形 59"/>
              <p:cNvSpPr/>
              <p:nvPr/>
            </p:nvSpPr>
            <p:spPr>
              <a:xfrm rot="2700000" flipH="1">
                <a:off x="426" y="968"/>
                <a:ext cx="449" cy="44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 rot="2700000" flipH="1">
                <a:off x="691" y="968"/>
                <a:ext cx="449" cy="449"/>
              </a:xfrm>
              <a:prstGeom prst="rect">
                <a:avLst/>
              </a:prstGeom>
              <a:solidFill>
                <a:srgbClr val="034A9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字魂59号-创粗黑" panose="00000500000000000000" pitchFamily="2" charset="-122"/>
                  <a:ea typeface="字魂59号-创粗黑" panose="00000500000000000000" pitchFamily="2" charset="-122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1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640_5*l_h_i*1_2_2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1.xml><?xml version="1.0" encoding="utf-8"?>
<p:tagLst xmlns:p="http://schemas.openxmlformats.org/presentationml/2006/main">
  <p:tag name="KSO_WM_UNIT_SUBTYPE" val="a"/>
  <p:tag name="KSO_WM_UNIT_NOCLEAR" val="0"/>
  <p:tag name="KSO_WM_UNIT_VALUE" val="5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640_5*l_h_f*1_2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640_5*l_h_i*1_2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13.xml><?xml version="1.0" encoding="utf-8"?>
<p:tagLst xmlns:p="http://schemas.openxmlformats.org/presentationml/2006/main">
  <p:tag name="KSO_WM_UNIT_VALUE" val="104*12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640_5*l_h_x*1_2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640_5*l_h_i*1_3_2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5.xml><?xml version="1.0" encoding="utf-8"?>
<p:tagLst xmlns:p="http://schemas.openxmlformats.org/presentationml/2006/main">
  <p:tag name="KSO_WM_UNIT_SUBTYPE" val="a"/>
  <p:tag name="KSO_WM_UNIT_NOCLEAR" val="0"/>
  <p:tag name="KSO_WM_UNIT_VALUE" val="5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640_5*l_h_f*1_3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640_5*l_h_i*1_3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TEXT_FILL_FORE_SCHEMECOLOR_INDEX" val="7"/>
  <p:tag name="KSO_WM_UNIT_TEXT_FILL_TYPE" val="1"/>
</p:tagLst>
</file>

<file path=ppt/tags/tag17.xml><?xml version="1.0" encoding="utf-8"?>
<p:tagLst xmlns:p="http://schemas.openxmlformats.org/presentationml/2006/main">
  <p:tag name="KSO_WM_UNIT_VALUE" val="87*12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640_5*l_h_x*1_3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.xml><?xml version="1.0" encoding="utf-8"?>
<p:tagLst xmlns:p="http://schemas.openxmlformats.org/presentationml/2006/main">
  <p:tag name="KSO_WM_UNIT_TEXT_FILL_FORE_SCHEMECOLOR_INDEX_BRIGHTNESS" val="0"/>
  <p:tag name="KSO_WM_UNIT_TEXT_FILL_FORE_SCHEMECOLOR_INDEX" val="14"/>
  <p:tag name="KSO_WM_UNIT_TEXT_FILL_TYPE" val="1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.xml><?xml version="1.0" encoding="utf-8"?>
<p:tagLst xmlns:p="http://schemas.openxmlformats.org/presentationml/2006/main">
  <p:tag name="COMMONDATA" val="eyJjb3VudCI6NjEsImhkaWQiOiI5NDY4M2NiYjkwYjc4ZDJmNzlhZjM5Mjc3ODg2YTRhOCIsInVzZXJDb3VudCI6MTV9"/>
</p:tagLst>
</file>

<file path=ppt/tags/tag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.xml><?xml version="1.0" encoding="utf-8"?>
<p:tagLst xmlns:p="http://schemas.openxmlformats.org/presentationml/2006/main">
  <p:tag name="ISLIDE.VECTOR" val="#271363;"/>
  <p:tag name="KSO_WM_SPECIAL_SOURCE" val="bdnull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640_5*l_h_i*1_1_2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UNIT_SUBTYPE" val="a"/>
  <p:tag name="KSO_WM_UNIT_NOCLEAR" val="0"/>
  <p:tag name="KSO_WM_UNIT_VALUE" val="5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640_5*l_h_f*1_1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640_5*l_h_i*1_1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9.xml><?xml version="1.0" encoding="utf-8"?>
<p:tagLst xmlns:p="http://schemas.openxmlformats.org/presentationml/2006/main">
  <p:tag name="KSO_WM_UNIT_VALUE" val="123*12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640_5*l_h_x*1_1_1"/>
  <p:tag name="KSO_WM_TEMPLATE_CATEGORY" val="diagram"/>
  <p:tag name="KSO_WM_TEMPLATE_INDEX" val="640"/>
  <p:tag name="KSO_WM_UNIT_LAYERLEVEL" val="1_1_1"/>
  <p:tag name="KSO_WM_TAG_VERSION" val="1.0"/>
  <p:tag name="KSO_WM_BEAUTIFY_FLAG" val="#wm#"/>
  <p:tag name="KSO_WM_UNIT_FILL_FORE_SCHEMECOLOR_INDEX" val="14"/>
  <p:tag name="KSO_WM_UNIT_FILL_TYPE" val="1"/>
</p:tagLst>
</file>

<file path=ppt/theme/theme1.xml><?xml version="1.0" encoding="utf-8"?>
<a:theme xmlns:a="http://schemas.openxmlformats.org/drawingml/2006/main" name="Designed by iSlide">
  <a:themeElements>
    <a:clrScheme name="iSlide VI标准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7DADFF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标准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signed by iSlide">
  <a:themeElements>
    <a:clrScheme name="iSlide VI标准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7DADFF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标准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566</Words>
  <Application>WPS 演示</Application>
  <PresentationFormat>全屏显示(16:9)</PresentationFormat>
  <Paragraphs>65</Paragraphs>
  <Slides>11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汉仪中简黑简</vt:lpstr>
      <vt:lpstr>黑体</vt:lpstr>
      <vt:lpstr>Lato Heavy</vt:lpstr>
      <vt:lpstr>字魂59号-创粗黑</vt:lpstr>
      <vt:lpstr>Wingdings</vt:lpstr>
      <vt:lpstr>Arial Unicode MS</vt:lpstr>
      <vt:lpstr>Calibri</vt:lpstr>
      <vt:lpstr>仿宋</vt:lpstr>
      <vt:lpstr>隶书</vt:lpstr>
      <vt:lpstr>字魂105号-简雅黑</vt:lpstr>
      <vt:lpstr>字魂58号-创中黑</vt:lpstr>
      <vt:lpstr>Helvetica</vt:lpstr>
      <vt:lpstr>Roboto condensed</vt:lpstr>
      <vt:lpstr>Segoe Print</vt:lpstr>
      <vt:lpstr>Designed by iSlide</vt:lpstr>
      <vt:lpstr>1_Designed by iSlide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1</dc:creator>
  <cp:lastModifiedBy>81198</cp:lastModifiedBy>
  <cp:revision>267</cp:revision>
  <dcterms:created xsi:type="dcterms:W3CDTF">2019-06-19T02:08:00Z</dcterms:created>
  <dcterms:modified xsi:type="dcterms:W3CDTF">2022-08-05T10:03:29Z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2052-11.8.2.10393</vt:lpwstr>
  </property>
  <property fmtid="{D5CDD505-2E9C-101B-9397-08002B2CF9AE}" pid="3" name="KSOTemplateUUID">
    <vt:lpwstr>v1.0_mb_zbmoe+zSTfWS7r/sK8+FwA==</vt:lpwstr>
  </property>
  <property fmtid="{D5CDD505-2E9C-101B-9397-08002B2CF9AE}" pid="4" name="ICV">
    <vt:lpwstr>06BBBAC76B484740AAF286CAECA582CE</vt:lpwstr>
  </property>
</Properties>
</file>